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removePersonalInfoOnSave="1" saveSubsetFonts="1" autoCompressPictures="0">
  <p:sldMasterIdLst>
    <p:sldMasterId id="2147483666" r:id="rId1"/>
  </p:sldMasterIdLst>
  <p:notesMasterIdLst>
    <p:notesMasterId r:id="rId15"/>
  </p:notesMasterIdLst>
  <p:handoutMasterIdLst>
    <p:handoutMasterId r:id="rId16"/>
  </p:handoutMasterIdLst>
  <p:sldIdLst>
    <p:sldId id="256" r:id="rId2"/>
    <p:sldId id="274" r:id="rId3"/>
    <p:sldId id="271" r:id="rId4"/>
    <p:sldId id="273" r:id="rId5"/>
    <p:sldId id="258" r:id="rId6"/>
    <p:sldId id="275" r:id="rId7"/>
    <p:sldId id="277" r:id="rId8"/>
    <p:sldId id="257" r:id="rId9"/>
    <p:sldId id="276" r:id="rId10"/>
    <p:sldId id="262" r:id="rId11"/>
    <p:sldId id="263" r:id="rId12"/>
    <p:sldId id="265" r:id="rId13"/>
    <p:sldId id="266" r:id="rId14"/>
  </p:sldIdLst>
  <p:sldSz cx="12801600" cy="9601200" type="A3"/>
  <p:notesSz cx="6807200" cy="9939338"/>
  <p:defaultTextStyle>
    <a:defPPr>
      <a:defRPr lang="ja-JP"/>
    </a:defPPr>
    <a:lvl1pPr marL="0" algn="l" defTabSz="640080" rtl="0" eaLnBrk="1" latinLnBrk="0" hangingPunct="1">
      <a:defRPr kumimoji="1" sz="2520" kern="1200">
        <a:solidFill>
          <a:schemeClr val="tx1"/>
        </a:solidFill>
        <a:latin typeface="+mn-lt"/>
        <a:ea typeface="+mn-ea"/>
        <a:cs typeface="+mn-cs"/>
      </a:defRPr>
    </a:lvl1pPr>
    <a:lvl2pPr marL="640080" algn="l" defTabSz="640080" rtl="0" eaLnBrk="1" latinLnBrk="0" hangingPunct="1">
      <a:defRPr kumimoji="1" sz="2520" kern="1200">
        <a:solidFill>
          <a:schemeClr val="tx1"/>
        </a:solidFill>
        <a:latin typeface="+mn-lt"/>
        <a:ea typeface="+mn-ea"/>
        <a:cs typeface="+mn-cs"/>
      </a:defRPr>
    </a:lvl2pPr>
    <a:lvl3pPr marL="1280160" algn="l" defTabSz="640080" rtl="0" eaLnBrk="1" latinLnBrk="0" hangingPunct="1">
      <a:defRPr kumimoji="1" sz="2520" kern="1200">
        <a:solidFill>
          <a:schemeClr val="tx1"/>
        </a:solidFill>
        <a:latin typeface="+mn-lt"/>
        <a:ea typeface="+mn-ea"/>
        <a:cs typeface="+mn-cs"/>
      </a:defRPr>
    </a:lvl3pPr>
    <a:lvl4pPr marL="1920240" algn="l" defTabSz="640080" rtl="0" eaLnBrk="1" latinLnBrk="0" hangingPunct="1">
      <a:defRPr kumimoji="1" sz="2520" kern="1200">
        <a:solidFill>
          <a:schemeClr val="tx1"/>
        </a:solidFill>
        <a:latin typeface="+mn-lt"/>
        <a:ea typeface="+mn-ea"/>
        <a:cs typeface="+mn-cs"/>
      </a:defRPr>
    </a:lvl4pPr>
    <a:lvl5pPr marL="2560320" algn="l" defTabSz="640080" rtl="0" eaLnBrk="1" latinLnBrk="0" hangingPunct="1">
      <a:defRPr kumimoji="1" sz="2520" kern="1200">
        <a:solidFill>
          <a:schemeClr val="tx1"/>
        </a:solidFill>
        <a:latin typeface="+mn-lt"/>
        <a:ea typeface="+mn-ea"/>
        <a:cs typeface="+mn-cs"/>
      </a:defRPr>
    </a:lvl5pPr>
    <a:lvl6pPr marL="3200400" algn="l" defTabSz="640080" rtl="0" eaLnBrk="1" latinLnBrk="0" hangingPunct="1">
      <a:defRPr kumimoji="1" sz="2520" kern="1200">
        <a:solidFill>
          <a:schemeClr val="tx1"/>
        </a:solidFill>
        <a:latin typeface="+mn-lt"/>
        <a:ea typeface="+mn-ea"/>
        <a:cs typeface="+mn-cs"/>
      </a:defRPr>
    </a:lvl6pPr>
    <a:lvl7pPr marL="3840480" algn="l" defTabSz="640080" rtl="0" eaLnBrk="1" latinLnBrk="0" hangingPunct="1">
      <a:defRPr kumimoji="1" sz="2520" kern="1200">
        <a:solidFill>
          <a:schemeClr val="tx1"/>
        </a:solidFill>
        <a:latin typeface="+mn-lt"/>
        <a:ea typeface="+mn-ea"/>
        <a:cs typeface="+mn-cs"/>
      </a:defRPr>
    </a:lvl7pPr>
    <a:lvl8pPr marL="4480560" algn="l" defTabSz="640080" rtl="0" eaLnBrk="1" latinLnBrk="0" hangingPunct="1">
      <a:defRPr kumimoji="1" sz="2520" kern="1200">
        <a:solidFill>
          <a:schemeClr val="tx1"/>
        </a:solidFill>
        <a:latin typeface="+mn-lt"/>
        <a:ea typeface="+mn-ea"/>
        <a:cs typeface="+mn-cs"/>
      </a:defRPr>
    </a:lvl8pPr>
    <a:lvl9pPr marL="5120640" algn="l" defTabSz="640080" rtl="0" eaLnBrk="1" latinLnBrk="0" hangingPunct="1">
      <a:defRPr kumimoji="1" sz="2520" kern="1200">
        <a:solidFill>
          <a:schemeClr val="tx1"/>
        </a:solidFill>
        <a:latin typeface="+mn-lt"/>
        <a:ea typeface="+mn-ea"/>
        <a:cs typeface="+mn-cs"/>
      </a:defRPr>
    </a:lvl9pPr>
  </p:defaultTextStyle>
  <p:extLst>
    <p:ext uri="{EFAFB233-063F-42B5-8137-9DF3F51BA10A}">
      <p15:sldGuideLst xmlns:p15="http://schemas.microsoft.com/office/powerpoint/2012/main">
        <p15:guide id="2" orient="horz" pos="3024" userDrawn="1">
          <p15:clr>
            <a:srgbClr val="A4A3A4"/>
          </p15:clr>
        </p15:guide>
        <p15:guide id="9" pos="4032" userDrawn="1">
          <p15:clr>
            <a:srgbClr val="A4A3A4"/>
          </p15:clr>
        </p15:guide>
        <p15:guide id="10" pos="286" userDrawn="1">
          <p15:clr>
            <a:srgbClr val="A4A3A4"/>
          </p15:clr>
        </p15:guide>
        <p15:guide id="11" pos="777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CD44"/>
    <a:srgbClr val="48B451"/>
    <a:srgbClr val="B8B400"/>
    <a:srgbClr val="838383"/>
    <a:srgbClr val="DCFAF8"/>
    <a:srgbClr val="5AECD4"/>
    <a:srgbClr val="01D5CB"/>
    <a:srgbClr val="A4FEFA"/>
    <a:srgbClr val="01B2A8"/>
    <a:srgbClr val="08CEB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中間スタイル 1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C2FFA5D-87B4-456A-9821-1D502468CF0F}" styleName="テーマ スタイル 1 - アクセント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E9639D4-E3E2-4D34-9284-5A2195B3D0D7}" styleName="スタイル (淡色)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27F97BB-C833-4FB7-BDE5-3F7075034690}" styleName="テーマ スタイル 2 - アクセント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テーマ スタイル 2 - アクセント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259" autoAdjust="0"/>
    <p:restoredTop sz="90996" autoAdjust="0"/>
  </p:normalViewPr>
  <p:slideViewPr>
    <p:cSldViewPr snapToGrid="0" snapToObjects="1" showGuides="1">
      <p:cViewPr varScale="1">
        <p:scale>
          <a:sx n="73" d="100"/>
          <a:sy n="73" d="100"/>
        </p:scale>
        <p:origin x="2046" y="72"/>
      </p:cViewPr>
      <p:guideLst>
        <p:guide orient="horz" pos="3024"/>
        <p:guide pos="4032"/>
        <p:guide pos="286"/>
        <p:guide pos="7778"/>
      </p:guideLst>
    </p:cSldViewPr>
  </p:slideViewPr>
  <p:notesTextViewPr>
    <p:cViewPr>
      <p:scale>
        <a:sx n="100" d="100"/>
        <a:sy n="100" d="100"/>
      </p:scale>
      <p:origin x="0" y="0"/>
    </p:cViewPr>
  </p:notesTextViewPr>
  <p:sorterViewPr>
    <p:cViewPr>
      <p:scale>
        <a:sx n="66" d="100"/>
        <a:sy n="66" d="100"/>
      </p:scale>
      <p:origin x="0" y="0"/>
    </p:cViewPr>
  </p:sorter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49787" cy="496967"/>
          </a:xfrm>
          <a:prstGeom prst="rect">
            <a:avLst/>
          </a:prstGeom>
        </p:spPr>
        <p:txBody>
          <a:bodyPr vert="horz" lIns="91417" tIns="45709" rIns="91417" bIns="45709"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5840" y="0"/>
            <a:ext cx="2949787" cy="496967"/>
          </a:xfrm>
          <a:prstGeom prst="rect">
            <a:avLst/>
          </a:prstGeom>
        </p:spPr>
        <p:txBody>
          <a:bodyPr vert="horz" lIns="91417" tIns="45709" rIns="91417" bIns="45709" rtlCol="0"/>
          <a:lstStyle>
            <a:lvl1pPr algn="r">
              <a:defRPr sz="1200"/>
            </a:lvl1pPr>
          </a:lstStyle>
          <a:p>
            <a:fld id="{6C2C4386-B183-654C-9E7B-D52C24951AF5}" type="datetimeFigureOut">
              <a:rPr kumimoji="1" lang="ja-JP" altLang="en-US" smtClean="0"/>
              <a:t>2024/6/6</a:t>
            </a:fld>
            <a:endParaRPr kumimoji="1" lang="ja-JP" altLang="en-US"/>
          </a:p>
        </p:txBody>
      </p:sp>
      <p:sp>
        <p:nvSpPr>
          <p:cNvPr id="4" name="フッター プレースホルダー 3"/>
          <p:cNvSpPr>
            <a:spLocks noGrp="1"/>
          </p:cNvSpPr>
          <p:nvPr>
            <p:ph type="ftr" sz="quarter" idx="2"/>
          </p:nvPr>
        </p:nvSpPr>
        <p:spPr>
          <a:xfrm>
            <a:off x="1" y="9440646"/>
            <a:ext cx="2949787" cy="496967"/>
          </a:xfrm>
          <a:prstGeom prst="rect">
            <a:avLst/>
          </a:prstGeom>
        </p:spPr>
        <p:txBody>
          <a:bodyPr vert="horz" lIns="91417" tIns="45709" rIns="91417" bIns="45709"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5840" y="9440646"/>
            <a:ext cx="2949787" cy="496967"/>
          </a:xfrm>
          <a:prstGeom prst="rect">
            <a:avLst/>
          </a:prstGeom>
        </p:spPr>
        <p:txBody>
          <a:bodyPr vert="horz" lIns="91417" tIns="45709" rIns="91417" bIns="45709" rtlCol="0" anchor="b"/>
          <a:lstStyle>
            <a:lvl1pPr algn="r">
              <a:defRPr sz="1200"/>
            </a:lvl1pPr>
          </a:lstStyle>
          <a:p>
            <a:fld id="{349A9920-5521-E443-8442-9DB0AECE1666}" type="slidenum">
              <a:rPr kumimoji="1" lang="ja-JP" altLang="en-US" smtClean="0"/>
              <a:t>‹#›</a:t>
            </a:fld>
            <a:endParaRPr kumimoji="1" lang="ja-JP" altLang="en-US"/>
          </a:p>
        </p:txBody>
      </p:sp>
    </p:spTree>
    <p:extLst>
      <p:ext uri="{BB962C8B-B14F-4D97-AF65-F5344CB8AC3E}">
        <p14:creationId xmlns:p14="http://schemas.microsoft.com/office/powerpoint/2010/main" val="17595034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49787" cy="496967"/>
          </a:xfrm>
          <a:prstGeom prst="rect">
            <a:avLst/>
          </a:prstGeom>
        </p:spPr>
        <p:txBody>
          <a:bodyPr vert="horz" lIns="91417" tIns="45709" rIns="91417" bIns="45709"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40" y="0"/>
            <a:ext cx="2949787" cy="496967"/>
          </a:xfrm>
          <a:prstGeom prst="rect">
            <a:avLst/>
          </a:prstGeom>
        </p:spPr>
        <p:txBody>
          <a:bodyPr vert="horz" lIns="91417" tIns="45709" rIns="91417" bIns="45709" rtlCol="0"/>
          <a:lstStyle>
            <a:lvl1pPr algn="r">
              <a:defRPr sz="1200"/>
            </a:lvl1pPr>
          </a:lstStyle>
          <a:p>
            <a:fld id="{7DC62E43-6BEB-E141-BAB0-607A387E4360}" type="datetimeFigureOut">
              <a:rPr kumimoji="1" lang="ja-JP" altLang="en-US" smtClean="0"/>
              <a:t>2024/6/6</a:t>
            </a:fld>
            <a:endParaRPr kumimoji="1" lang="ja-JP" altLang="en-US"/>
          </a:p>
        </p:txBody>
      </p:sp>
      <p:sp>
        <p:nvSpPr>
          <p:cNvPr id="4" name="スライド イメージ プレースホルダー 3"/>
          <p:cNvSpPr>
            <a:spLocks noGrp="1" noRot="1" noChangeAspect="1"/>
          </p:cNvSpPr>
          <p:nvPr>
            <p:ph type="sldImg" idx="2"/>
          </p:nvPr>
        </p:nvSpPr>
        <p:spPr>
          <a:xfrm>
            <a:off x="919163" y="746125"/>
            <a:ext cx="4968875" cy="3725863"/>
          </a:xfrm>
          <a:prstGeom prst="rect">
            <a:avLst/>
          </a:prstGeom>
          <a:noFill/>
          <a:ln w="12700">
            <a:solidFill>
              <a:prstClr val="black"/>
            </a:solidFill>
          </a:ln>
        </p:spPr>
        <p:txBody>
          <a:bodyPr vert="horz" lIns="91417" tIns="45709" rIns="91417" bIns="45709" rtlCol="0" anchor="ctr"/>
          <a:lstStyle/>
          <a:p>
            <a:endParaRPr lang="ja-JP" altLang="en-US"/>
          </a:p>
        </p:txBody>
      </p:sp>
      <p:sp>
        <p:nvSpPr>
          <p:cNvPr id="5" name="ノート プレースホルダー 4"/>
          <p:cNvSpPr>
            <a:spLocks noGrp="1"/>
          </p:cNvSpPr>
          <p:nvPr>
            <p:ph type="body" sz="quarter" idx="3"/>
          </p:nvPr>
        </p:nvSpPr>
        <p:spPr>
          <a:xfrm>
            <a:off x="680721" y="4721187"/>
            <a:ext cx="5445760" cy="4472702"/>
          </a:xfrm>
          <a:prstGeom prst="rect">
            <a:avLst/>
          </a:prstGeom>
        </p:spPr>
        <p:txBody>
          <a:bodyPr vert="horz" lIns="91417" tIns="45709" rIns="91417" bIns="45709"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440646"/>
            <a:ext cx="2949787" cy="496967"/>
          </a:xfrm>
          <a:prstGeom prst="rect">
            <a:avLst/>
          </a:prstGeom>
        </p:spPr>
        <p:txBody>
          <a:bodyPr vert="horz" lIns="91417" tIns="45709" rIns="91417" bIns="45709"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40" y="9440646"/>
            <a:ext cx="2949787" cy="496967"/>
          </a:xfrm>
          <a:prstGeom prst="rect">
            <a:avLst/>
          </a:prstGeom>
        </p:spPr>
        <p:txBody>
          <a:bodyPr vert="horz" lIns="91417" tIns="45709" rIns="91417" bIns="45709" rtlCol="0" anchor="b"/>
          <a:lstStyle>
            <a:lvl1pPr algn="r">
              <a:defRPr sz="1200"/>
            </a:lvl1pPr>
          </a:lstStyle>
          <a:p>
            <a:fld id="{257D24CB-8007-374D-9E08-03A8819812E8}" type="slidenum">
              <a:rPr kumimoji="1" lang="ja-JP" altLang="en-US" smtClean="0"/>
              <a:t>‹#›</a:t>
            </a:fld>
            <a:endParaRPr kumimoji="1" lang="ja-JP" altLang="en-US"/>
          </a:p>
        </p:txBody>
      </p:sp>
    </p:spTree>
    <p:extLst>
      <p:ext uri="{BB962C8B-B14F-4D97-AF65-F5344CB8AC3E}">
        <p14:creationId xmlns:p14="http://schemas.microsoft.com/office/powerpoint/2010/main" val="3134232718"/>
      </p:ext>
    </p:extLst>
  </p:cSld>
  <p:clrMap bg1="lt1" tx1="dk1" bg2="lt2" tx2="dk2" accent1="accent1" accent2="accent2" accent3="accent3" accent4="accent4" accent5="accent5" accent6="accent6" hlink="hlink" folHlink="folHlink"/>
  <p:hf hdr="0" ftr="0" dt="0"/>
  <p:notesStyle>
    <a:lvl1pPr marL="0" algn="l" defTabSz="640080" rtl="0" eaLnBrk="1" latinLnBrk="0" hangingPunct="1">
      <a:defRPr kumimoji="1" sz="1680" kern="1200">
        <a:solidFill>
          <a:schemeClr val="tx1"/>
        </a:solidFill>
        <a:latin typeface="+mn-lt"/>
        <a:ea typeface="+mn-ea"/>
        <a:cs typeface="+mn-cs"/>
      </a:defRPr>
    </a:lvl1pPr>
    <a:lvl2pPr marL="640080" algn="l" defTabSz="640080" rtl="0" eaLnBrk="1" latinLnBrk="0" hangingPunct="1">
      <a:defRPr kumimoji="1" sz="1680" kern="1200">
        <a:solidFill>
          <a:schemeClr val="tx1"/>
        </a:solidFill>
        <a:latin typeface="+mn-lt"/>
        <a:ea typeface="+mn-ea"/>
        <a:cs typeface="+mn-cs"/>
      </a:defRPr>
    </a:lvl2pPr>
    <a:lvl3pPr marL="1280160" algn="l" defTabSz="640080" rtl="0" eaLnBrk="1" latinLnBrk="0" hangingPunct="1">
      <a:defRPr kumimoji="1" sz="1680" kern="1200">
        <a:solidFill>
          <a:schemeClr val="tx1"/>
        </a:solidFill>
        <a:latin typeface="+mn-lt"/>
        <a:ea typeface="+mn-ea"/>
        <a:cs typeface="+mn-cs"/>
      </a:defRPr>
    </a:lvl3pPr>
    <a:lvl4pPr marL="1920240" algn="l" defTabSz="640080" rtl="0" eaLnBrk="1" latinLnBrk="0" hangingPunct="1">
      <a:defRPr kumimoji="1" sz="1680" kern="1200">
        <a:solidFill>
          <a:schemeClr val="tx1"/>
        </a:solidFill>
        <a:latin typeface="+mn-lt"/>
        <a:ea typeface="+mn-ea"/>
        <a:cs typeface="+mn-cs"/>
      </a:defRPr>
    </a:lvl4pPr>
    <a:lvl5pPr marL="2560320" algn="l" defTabSz="640080" rtl="0" eaLnBrk="1" latinLnBrk="0" hangingPunct="1">
      <a:defRPr kumimoji="1" sz="1680" kern="1200">
        <a:solidFill>
          <a:schemeClr val="tx1"/>
        </a:solidFill>
        <a:latin typeface="+mn-lt"/>
        <a:ea typeface="+mn-ea"/>
        <a:cs typeface="+mn-cs"/>
      </a:defRPr>
    </a:lvl5pPr>
    <a:lvl6pPr marL="3200400" algn="l" defTabSz="640080" rtl="0" eaLnBrk="1" latinLnBrk="0" hangingPunct="1">
      <a:defRPr kumimoji="1" sz="1680" kern="1200">
        <a:solidFill>
          <a:schemeClr val="tx1"/>
        </a:solidFill>
        <a:latin typeface="+mn-lt"/>
        <a:ea typeface="+mn-ea"/>
        <a:cs typeface="+mn-cs"/>
      </a:defRPr>
    </a:lvl6pPr>
    <a:lvl7pPr marL="3840480" algn="l" defTabSz="640080" rtl="0" eaLnBrk="1" latinLnBrk="0" hangingPunct="1">
      <a:defRPr kumimoji="1" sz="1680" kern="1200">
        <a:solidFill>
          <a:schemeClr val="tx1"/>
        </a:solidFill>
        <a:latin typeface="+mn-lt"/>
        <a:ea typeface="+mn-ea"/>
        <a:cs typeface="+mn-cs"/>
      </a:defRPr>
    </a:lvl7pPr>
    <a:lvl8pPr marL="4480560" algn="l" defTabSz="640080" rtl="0" eaLnBrk="1" latinLnBrk="0" hangingPunct="1">
      <a:defRPr kumimoji="1" sz="1680" kern="1200">
        <a:solidFill>
          <a:schemeClr val="tx1"/>
        </a:solidFill>
        <a:latin typeface="+mn-lt"/>
        <a:ea typeface="+mn-ea"/>
        <a:cs typeface="+mn-cs"/>
      </a:defRPr>
    </a:lvl8pPr>
    <a:lvl9pPr marL="5120640" algn="l" defTabSz="640080" rtl="0" eaLnBrk="1" latinLnBrk="0" hangingPunct="1">
      <a:defRPr kumimoji="1" sz="168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57D24CB-8007-374D-9E08-03A8819812E8}" type="slidenum">
              <a:rPr kumimoji="1" lang="ja-JP" altLang="en-US" smtClean="0"/>
              <a:t>0</a:t>
            </a:fld>
            <a:endParaRPr kumimoji="1" lang="ja-JP" altLang="en-US"/>
          </a:p>
        </p:txBody>
      </p:sp>
    </p:spTree>
    <p:extLst>
      <p:ext uri="{BB962C8B-B14F-4D97-AF65-F5344CB8AC3E}">
        <p14:creationId xmlns:p14="http://schemas.microsoft.com/office/powerpoint/2010/main" val="9722417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57D24CB-8007-374D-9E08-03A8819812E8}" type="slidenum">
              <a:rPr kumimoji="1" lang="ja-JP" altLang="en-US" smtClean="0"/>
              <a:t>9</a:t>
            </a:fld>
            <a:endParaRPr kumimoji="1" lang="ja-JP" altLang="en-US"/>
          </a:p>
        </p:txBody>
      </p:sp>
    </p:spTree>
    <p:extLst>
      <p:ext uri="{BB962C8B-B14F-4D97-AF65-F5344CB8AC3E}">
        <p14:creationId xmlns:p14="http://schemas.microsoft.com/office/powerpoint/2010/main" val="27448667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57D24CB-8007-374D-9E08-03A8819812E8}" type="slidenum">
              <a:rPr kumimoji="1" lang="ja-JP" altLang="en-US" smtClean="0"/>
              <a:t>10</a:t>
            </a:fld>
            <a:endParaRPr kumimoji="1" lang="ja-JP" altLang="en-US"/>
          </a:p>
        </p:txBody>
      </p:sp>
    </p:spTree>
    <p:extLst>
      <p:ext uri="{BB962C8B-B14F-4D97-AF65-F5344CB8AC3E}">
        <p14:creationId xmlns:p14="http://schemas.microsoft.com/office/powerpoint/2010/main" val="23040407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57D24CB-8007-374D-9E08-03A8819812E8}" type="slidenum">
              <a:rPr kumimoji="1" lang="ja-JP" altLang="en-US" smtClean="0"/>
              <a:t>11</a:t>
            </a:fld>
            <a:endParaRPr kumimoji="1" lang="ja-JP" altLang="en-US"/>
          </a:p>
        </p:txBody>
      </p:sp>
    </p:spTree>
    <p:extLst>
      <p:ext uri="{BB962C8B-B14F-4D97-AF65-F5344CB8AC3E}">
        <p14:creationId xmlns:p14="http://schemas.microsoft.com/office/powerpoint/2010/main" val="37042634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57D24CB-8007-374D-9E08-03A8819812E8}" type="slidenum">
              <a:rPr kumimoji="1" lang="ja-JP" altLang="en-US" smtClean="0"/>
              <a:t>12</a:t>
            </a:fld>
            <a:endParaRPr kumimoji="1" lang="ja-JP" altLang="en-US"/>
          </a:p>
        </p:txBody>
      </p:sp>
    </p:spTree>
    <p:extLst>
      <p:ext uri="{BB962C8B-B14F-4D97-AF65-F5344CB8AC3E}">
        <p14:creationId xmlns:p14="http://schemas.microsoft.com/office/powerpoint/2010/main" val="10435857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257D24CB-8007-374D-9E08-03A8819812E8}" type="slidenum">
              <a:rPr kumimoji="1" lang="ja-JP" altLang="en-US" smtClean="0"/>
              <a:t>1</a:t>
            </a:fld>
            <a:endParaRPr kumimoji="1" lang="ja-JP" altLang="en-US"/>
          </a:p>
        </p:txBody>
      </p:sp>
    </p:spTree>
    <p:extLst>
      <p:ext uri="{BB962C8B-B14F-4D97-AF65-F5344CB8AC3E}">
        <p14:creationId xmlns:p14="http://schemas.microsoft.com/office/powerpoint/2010/main" val="1743923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57D24CB-8007-374D-9E08-03A8819812E8}" type="slidenum">
              <a:rPr kumimoji="1" lang="ja-JP" altLang="en-US" smtClean="0"/>
              <a:t>2</a:t>
            </a:fld>
            <a:endParaRPr kumimoji="1" lang="ja-JP" altLang="en-US"/>
          </a:p>
        </p:txBody>
      </p:sp>
    </p:spTree>
    <p:extLst>
      <p:ext uri="{BB962C8B-B14F-4D97-AF65-F5344CB8AC3E}">
        <p14:creationId xmlns:p14="http://schemas.microsoft.com/office/powerpoint/2010/main" val="34649321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57D24CB-8007-374D-9E08-03A8819812E8}" type="slidenum">
              <a:rPr kumimoji="1" lang="ja-JP" altLang="en-US" smtClean="0"/>
              <a:t>3</a:t>
            </a:fld>
            <a:endParaRPr kumimoji="1" lang="ja-JP" altLang="en-US"/>
          </a:p>
        </p:txBody>
      </p:sp>
    </p:spTree>
    <p:extLst>
      <p:ext uri="{BB962C8B-B14F-4D97-AF65-F5344CB8AC3E}">
        <p14:creationId xmlns:p14="http://schemas.microsoft.com/office/powerpoint/2010/main" val="29451049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57D24CB-8007-374D-9E08-03A8819812E8}" type="slidenum">
              <a:rPr kumimoji="1" lang="ja-JP" altLang="en-US" smtClean="0"/>
              <a:t>4</a:t>
            </a:fld>
            <a:endParaRPr kumimoji="1" lang="ja-JP" altLang="en-US"/>
          </a:p>
        </p:txBody>
      </p:sp>
    </p:spTree>
    <p:extLst>
      <p:ext uri="{BB962C8B-B14F-4D97-AF65-F5344CB8AC3E}">
        <p14:creationId xmlns:p14="http://schemas.microsoft.com/office/powerpoint/2010/main" val="16364656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57D24CB-8007-374D-9E08-03A8819812E8}" type="slidenum">
              <a:rPr kumimoji="1" lang="ja-JP" altLang="en-US" smtClean="0"/>
              <a:t>5</a:t>
            </a:fld>
            <a:endParaRPr kumimoji="1" lang="ja-JP" altLang="en-US"/>
          </a:p>
        </p:txBody>
      </p:sp>
    </p:spTree>
    <p:extLst>
      <p:ext uri="{BB962C8B-B14F-4D97-AF65-F5344CB8AC3E}">
        <p14:creationId xmlns:p14="http://schemas.microsoft.com/office/powerpoint/2010/main" val="1473097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57D24CB-8007-374D-9E08-03A8819812E8}" type="slidenum">
              <a:rPr kumimoji="1" lang="ja-JP" altLang="en-US" smtClean="0"/>
              <a:t>6</a:t>
            </a:fld>
            <a:endParaRPr kumimoji="1" lang="ja-JP" altLang="en-US"/>
          </a:p>
        </p:txBody>
      </p:sp>
    </p:spTree>
    <p:extLst>
      <p:ext uri="{BB962C8B-B14F-4D97-AF65-F5344CB8AC3E}">
        <p14:creationId xmlns:p14="http://schemas.microsoft.com/office/powerpoint/2010/main" val="14656664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57D24CB-8007-374D-9E08-03A8819812E8}" type="slidenum">
              <a:rPr kumimoji="1" lang="ja-JP" altLang="en-US" smtClean="0"/>
              <a:t>7</a:t>
            </a:fld>
            <a:endParaRPr kumimoji="1" lang="ja-JP" altLang="en-US"/>
          </a:p>
        </p:txBody>
      </p:sp>
    </p:spTree>
    <p:extLst>
      <p:ext uri="{BB962C8B-B14F-4D97-AF65-F5344CB8AC3E}">
        <p14:creationId xmlns:p14="http://schemas.microsoft.com/office/powerpoint/2010/main" val="37585579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57D24CB-8007-374D-9E08-03A8819812E8}" type="slidenum">
              <a:rPr kumimoji="1" lang="ja-JP" altLang="en-US" smtClean="0"/>
              <a:t>8</a:t>
            </a:fld>
            <a:endParaRPr kumimoji="1" lang="ja-JP" altLang="en-US"/>
          </a:p>
        </p:txBody>
      </p:sp>
    </p:spTree>
    <p:extLst>
      <p:ext uri="{BB962C8B-B14F-4D97-AF65-F5344CB8AC3E}">
        <p14:creationId xmlns:p14="http://schemas.microsoft.com/office/powerpoint/2010/main" val="269407674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表紙">
    <p:spTree>
      <p:nvGrpSpPr>
        <p:cNvPr id="1" name=""/>
        <p:cNvGrpSpPr/>
        <p:nvPr/>
      </p:nvGrpSpPr>
      <p:grpSpPr>
        <a:xfrm>
          <a:off x="0" y="0"/>
          <a:ext cx="0" cy="0"/>
          <a:chOff x="0" y="0"/>
          <a:chExt cx="0" cy="0"/>
        </a:xfrm>
      </p:grpSpPr>
      <p:sp>
        <p:nvSpPr>
          <p:cNvPr id="2" name="タイトル 1"/>
          <p:cNvSpPr>
            <a:spLocks noGrp="1"/>
          </p:cNvSpPr>
          <p:nvPr>
            <p:ph type="ctrTitle" hasCustomPrompt="1"/>
          </p:nvPr>
        </p:nvSpPr>
        <p:spPr>
          <a:xfrm>
            <a:off x="472676" y="4097505"/>
            <a:ext cx="11844000" cy="1008000"/>
          </a:xfrm>
        </p:spPr>
        <p:txBody>
          <a:bodyPr anchor="ctr">
            <a:normAutofit/>
          </a:bodyPr>
          <a:lstStyle>
            <a:lvl1pPr algn="l">
              <a:defRPr sz="5600">
                <a:solidFill>
                  <a:schemeClr val="tx1"/>
                </a:solidFill>
                <a:latin typeface="+mn-ea"/>
                <a:ea typeface="+mn-ea"/>
              </a:defRPr>
            </a:lvl1pPr>
          </a:lstStyle>
          <a:p>
            <a:r>
              <a:rPr kumimoji="1" lang="ja-JP" altLang="en-US" dirty="0"/>
              <a:t>プレゼンテーションタイトル</a:t>
            </a:r>
          </a:p>
        </p:txBody>
      </p:sp>
      <p:sp>
        <p:nvSpPr>
          <p:cNvPr id="3" name="サブタイトル 2"/>
          <p:cNvSpPr>
            <a:spLocks noGrp="1"/>
          </p:cNvSpPr>
          <p:nvPr>
            <p:ph type="subTitle" idx="1" hasCustomPrompt="1"/>
          </p:nvPr>
        </p:nvSpPr>
        <p:spPr>
          <a:xfrm>
            <a:off x="473760" y="5151552"/>
            <a:ext cx="11844000" cy="570156"/>
          </a:xfrm>
          <a:prstGeom prst="rect">
            <a:avLst/>
          </a:prstGeom>
        </p:spPr>
        <p:txBody>
          <a:bodyPr lIns="108000" tIns="0" rIns="108000" bIns="0" anchor="ctr"/>
          <a:lstStyle>
            <a:lvl1pPr marL="0" indent="0" algn="l">
              <a:buNone/>
              <a:defRPr sz="2240">
                <a:solidFill>
                  <a:schemeClr val="tx1"/>
                </a:solidFill>
              </a:defRPr>
            </a:lvl1pPr>
            <a:lvl2pPr marL="640080" indent="0" algn="ctr">
              <a:buNone/>
              <a:defRPr sz="2800"/>
            </a:lvl2pPr>
            <a:lvl3pPr marL="1280160" indent="0" algn="ctr">
              <a:buNone/>
              <a:defRPr sz="2520"/>
            </a:lvl3pPr>
            <a:lvl4pPr marL="1920240" indent="0" algn="ctr">
              <a:buNone/>
              <a:defRPr sz="2240"/>
            </a:lvl4pPr>
            <a:lvl5pPr marL="2560320" indent="0" algn="ctr">
              <a:buNone/>
              <a:defRPr sz="2240"/>
            </a:lvl5pPr>
            <a:lvl6pPr marL="3200400" indent="0" algn="ctr">
              <a:buNone/>
              <a:defRPr sz="2240"/>
            </a:lvl6pPr>
            <a:lvl7pPr marL="3840480" indent="0" algn="ctr">
              <a:buNone/>
              <a:defRPr sz="2240"/>
            </a:lvl7pPr>
            <a:lvl8pPr marL="4480560" indent="0" algn="ctr">
              <a:buNone/>
              <a:defRPr sz="2240"/>
            </a:lvl8pPr>
            <a:lvl9pPr marL="5120640" indent="0" algn="ctr">
              <a:buNone/>
              <a:defRPr sz="2240"/>
            </a:lvl9pPr>
          </a:lstStyle>
          <a:p>
            <a:r>
              <a:rPr kumimoji="1" lang="en-US" altLang="ja-JP" dirty="0"/>
              <a:t>YYYY</a:t>
            </a:r>
            <a:r>
              <a:rPr kumimoji="1" lang="ja-JP" altLang="en-US" dirty="0"/>
              <a:t>年</a:t>
            </a:r>
            <a:r>
              <a:rPr kumimoji="1" lang="en-US" altLang="ja-JP" dirty="0"/>
              <a:t>MM</a:t>
            </a:r>
            <a:r>
              <a:rPr kumimoji="1" lang="ja-JP" altLang="en-US" dirty="0"/>
              <a:t>月</a:t>
            </a:r>
            <a:r>
              <a:rPr kumimoji="1" lang="en-US" altLang="ja-JP" dirty="0"/>
              <a:t>DD</a:t>
            </a:r>
            <a:r>
              <a:rPr kumimoji="1" lang="ja-JP" altLang="en-US" dirty="0"/>
              <a:t>日</a:t>
            </a:r>
          </a:p>
        </p:txBody>
      </p:sp>
      <p:sp>
        <p:nvSpPr>
          <p:cNvPr id="9" name="テキスト ボックス 8"/>
          <p:cNvSpPr txBox="1"/>
          <p:nvPr userDrawn="1"/>
        </p:nvSpPr>
        <p:spPr>
          <a:xfrm>
            <a:off x="378001" y="9123484"/>
            <a:ext cx="4274055" cy="286232"/>
          </a:xfrm>
          <a:prstGeom prst="rect">
            <a:avLst/>
          </a:prstGeom>
          <a:noFill/>
        </p:spPr>
        <p:txBody>
          <a:bodyPr wrap="none" rtlCol="0">
            <a:spAutoFit/>
          </a:bodyPr>
          <a:lstStyle/>
          <a:p>
            <a:r>
              <a:rPr kumimoji="1" lang="en-US" altLang="ja-JP" sz="1260" spc="0" baseline="0" dirty="0">
                <a:solidFill>
                  <a:schemeClr val="tx1"/>
                </a:solidFill>
                <a:latin typeface="+mn-ea"/>
                <a:ea typeface="+mn-ea"/>
              </a:rPr>
              <a:t>Copyright© AKTIO</a:t>
            </a:r>
            <a:r>
              <a:rPr kumimoji="1" lang="ja-JP" altLang="en-US" sz="1260" spc="0" baseline="0" dirty="0">
                <a:solidFill>
                  <a:schemeClr val="tx1"/>
                </a:solidFill>
                <a:latin typeface="+mn-ea"/>
                <a:ea typeface="+mn-ea"/>
              </a:rPr>
              <a:t> </a:t>
            </a:r>
            <a:r>
              <a:rPr kumimoji="1" lang="en-US" altLang="ja-JP" sz="1260" spc="0" baseline="0" dirty="0">
                <a:solidFill>
                  <a:schemeClr val="tx1"/>
                </a:solidFill>
                <a:latin typeface="+mn-ea"/>
                <a:ea typeface="+mn-ea"/>
              </a:rPr>
              <a:t>Corporation All Rights Reserved.</a:t>
            </a:r>
            <a:endParaRPr kumimoji="1" lang="ja-JP" altLang="en-US" sz="1260" spc="0" baseline="0" dirty="0">
              <a:solidFill>
                <a:schemeClr val="tx1"/>
              </a:solidFill>
              <a:latin typeface="+mn-ea"/>
              <a:ea typeface="+mn-ea"/>
            </a:endParaRPr>
          </a:p>
        </p:txBody>
      </p:sp>
      <p:sp>
        <p:nvSpPr>
          <p:cNvPr id="33" name="テキスト プレースホルダー 32"/>
          <p:cNvSpPr>
            <a:spLocks noGrp="1"/>
          </p:cNvSpPr>
          <p:nvPr>
            <p:ph type="body" sz="quarter" idx="11" hasCustomPrompt="1"/>
          </p:nvPr>
        </p:nvSpPr>
        <p:spPr>
          <a:xfrm>
            <a:off x="473760" y="7876487"/>
            <a:ext cx="2772000" cy="403200"/>
          </a:xfrm>
          <a:prstGeom prst="rect">
            <a:avLst/>
          </a:prstGeom>
        </p:spPr>
        <p:txBody>
          <a:bodyPr lIns="108000" tIns="0" rIns="108000" bIns="0" anchor="t" anchorCtr="0">
            <a:noAutofit/>
          </a:bodyPr>
          <a:lstStyle>
            <a:lvl1pPr marL="0" indent="0">
              <a:buFontTx/>
              <a:buNone/>
              <a:defRPr sz="2100">
                <a:solidFill>
                  <a:schemeClr val="tx1"/>
                </a:solidFill>
              </a:defRPr>
            </a:lvl1pPr>
            <a:lvl2pPr marL="511175" indent="0">
              <a:buFontTx/>
              <a:buNone/>
              <a:defRPr/>
            </a:lvl2pPr>
            <a:lvl3pPr marL="1280160" indent="0">
              <a:buFontTx/>
              <a:buNone/>
              <a:defRPr/>
            </a:lvl3pPr>
            <a:lvl4pPr marL="1920240" indent="0">
              <a:buFontTx/>
              <a:buNone/>
              <a:defRPr/>
            </a:lvl4pPr>
            <a:lvl5pPr marL="2560320" indent="0">
              <a:buFontTx/>
              <a:buNone/>
              <a:defRPr/>
            </a:lvl5pPr>
          </a:lstStyle>
          <a:p>
            <a:pPr lvl="0"/>
            <a:r>
              <a:rPr kumimoji="1" lang="ja-JP" altLang="en-US" dirty="0"/>
              <a:t>□□□□部</a:t>
            </a:r>
            <a:endParaRPr kumimoji="1" lang="en-US" altLang="ja-JP" dirty="0"/>
          </a:p>
        </p:txBody>
      </p:sp>
      <p:sp>
        <p:nvSpPr>
          <p:cNvPr id="36" name="テキスト プレースホルダー 35"/>
          <p:cNvSpPr>
            <a:spLocks noGrp="1"/>
          </p:cNvSpPr>
          <p:nvPr>
            <p:ph type="body" sz="quarter" idx="12" hasCustomPrompt="1"/>
          </p:nvPr>
        </p:nvSpPr>
        <p:spPr>
          <a:xfrm>
            <a:off x="476010" y="8316000"/>
            <a:ext cx="2772000" cy="403200"/>
          </a:xfrm>
          <a:prstGeom prst="rect">
            <a:avLst/>
          </a:prstGeom>
        </p:spPr>
        <p:txBody>
          <a:bodyPr lIns="108000" tIns="0" rIns="108000" bIns="0"/>
          <a:lstStyle>
            <a:lvl1pPr marL="0" indent="0">
              <a:buFontTx/>
              <a:buNone/>
              <a:defRPr sz="2100">
                <a:solidFill>
                  <a:schemeClr val="tx1"/>
                </a:solidFill>
              </a:defRPr>
            </a:lvl1pPr>
            <a:lvl2pPr marL="511175" indent="0">
              <a:buFontTx/>
              <a:buNone/>
              <a:defRPr/>
            </a:lvl2pPr>
            <a:lvl3pPr marL="1280160" indent="0">
              <a:buFontTx/>
              <a:buNone/>
              <a:defRPr/>
            </a:lvl3pPr>
            <a:lvl4pPr marL="1920240" indent="0">
              <a:buFontTx/>
              <a:buNone/>
              <a:defRPr/>
            </a:lvl4pPr>
            <a:lvl5pPr marL="2560320" indent="0">
              <a:buFontTx/>
              <a:buNone/>
              <a:defRPr/>
            </a:lvl5pPr>
          </a:lstStyle>
          <a:p>
            <a:pPr lvl="0"/>
            <a:r>
              <a:rPr kumimoji="1" lang="ja-JP" altLang="en-US" dirty="0"/>
              <a:t>山田太郎</a:t>
            </a:r>
          </a:p>
        </p:txBody>
      </p:sp>
      <p:pic>
        <p:nvPicPr>
          <p:cNvPr id="4" name="図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1643078" cy="2598730"/>
          </a:xfrm>
          <a:prstGeom prst="rect">
            <a:avLst/>
          </a:prstGeom>
        </p:spPr>
      </p:pic>
      <p:pic>
        <p:nvPicPr>
          <p:cNvPr id="5" name="図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4560" y="7393681"/>
            <a:ext cx="2419200" cy="405623"/>
          </a:xfrm>
          <a:prstGeom prst="rect">
            <a:avLst/>
          </a:prstGeom>
        </p:spPr>
      </p:pic>
    </p:spTree>
    <p:extLst>
      <p:ext uri="{BB962C8B-B14F-4D97-AF65-F5344CB8AC3E}">
        <p14:creationId xmlns:p14="http://schemas.microsoft.com/office/powerpoint/2010/main" val="3144626710"/>
      </p:ext>
    </p:extLst>
  </p:cSld>
  <p:clrMapOvr>
    <a:masterClrMapping/>
  </p:clrMapOvr>
  <p:extLst>
    <p:ext uri="{DCECCB84-F9BA-43D5-87BE-67443E8EF086}">
      <p15:sldGuideLst xmlns:p15="http://schemas.microsoft.com/office/powerpoint/2012/main">
        <p15:guide id="1" orient="horz" pos="3024" userDrawn="1">
          <p15:clr>
            <a:srgbClr val="FBAE40"/>
          </p15:clr>
        </p15:guide>
        <p15:guide id="2" pos="4032"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本文">
    <p:spTree>
      <p:nvGrpSpPr>
        <p:cNvPr id="1" name=""/>
        <p:cNvGrpSpPr/>
        <p:nvPr/>
      </p:nvGrpSpPr>
      <p:grpSpPr>
        <a:xfrm>
          <a:off x="0" y="0"/>
          <a:ext cx="0" cy="0"/>
          <a:chOff x="0" y="0"/>
          <a:chExt cx="0" cy="0"/>
        </a:xfrm>
      </p:grpSpPr>
      <p:sp>
        <p:nvSpPr>
          <p:cNvPr id="7" name="タイトル 6"/>
          <p:cNvSpPr>
            <a:spLocks noGrp="1"/>
          </p:cNvSpPr>
          <p:nvPr>
            <p:ph type="title"/>
          </p:nvPr>
        </p:nvSpPr>
        <p:spPr>
          <a:xfrm>
            <a:off x="352800" y="378000"/>
            <a:ext cx="12096000" cy="705600"/>
          </a:xfrm>
        </p:spPr>
        <p:txBody>
          <a:bodyPr>
            <a:normAutofit/>
          </a:bodyPr>
          <a:lstStyle>
            <a:lvl1pPr>
              <a:defRPr sz="4200"/>
            </a:lvl1pPr>
          </a:lstStyle>
          <a:p>
            <a:r>
              <a:rPr kumimoji="1" lang="ja-JP" altLang="en-US" dirty="0"/>
              <a:t>マスター タイトルの書式設定</a:t>
            </a:r>
          </a:p>
        </p:txBody>
      </p:sp>
      <p:sp>
        <p:nvSpPr>
          <p:cNvPr id="5" name="コンテンツ プレースホルダー 4"/>
          <p:cNvSpPr>
            <a:spLocks noGrp="1"/>
          </p:cNvSpPr>
          <p:nvPr>
            <p:ph sz="quarter" idx="10"/>
          </p:nvPr>
        </p:nvSpPr>
        <p:spPr>
          <a:xfrm>
            <a:off x="352800" y="1612192"/>
            <a:ext cx="12096000" cy="7459200"/>
          </a:xfrm>
          <a:prstGeom prst="rect">
            <a:avLst/>
          </a:prstGeom>
        </p:spPr>
        <p:txBody>
          <a:bodyPr lIns="36000" tIns="36000" rIns="36000" bIns="36000"/>
          <a:lstStyle>
            <a:lvl1pPr marL="0" indent="0">
              <a:spcAft>
                <a:spcPts val="1680"/>
              </a:spcAft>
              <a:buClr>
                <a:schemeClr val="bg1"/>
              </a:buClr>
              <a:buFont typeface="ＭＳ Ｐゴシック" panose="020B0600070205080204" pitchFamily="50" charset="-128"/>
              <a:buChar char="・"/>
              <a:defRPr/>
            </a:lvl1pPr>
            <a:lvl2pPr marL="886778" indent="-513398">
              <a:spcAft>
                <a:spcPts val="1680"/>
              </a:spcAft>
              <a:buClr>
                <a:schemeClr val="tx1"/>
              </a:buClr>
              <a:buFont typeface="Arial" panose="020B0604020202020204" pitchFamily="34" charset="0"/>
              <a:buChar char="—"/>
              <a:defRPr sz="3080"/>
            </a:lvl2pPr>
            <a:lvl3pPr marL="1006793" indent="-380048">
              <a:spcAft>
                <a:spcPts val="1400"/>
              </a:spcAft>
              <a:buClr>
                <a:schemeClr val="tx1"/>
              </a:buClr>
              <a:buFont typeface="Arial" panose="020B0604020202020204" pitchFamily="34" charset="0"/>
              <a:buChar char="—"/>
              <a:defRPr/>
            </a:lvl3pPr>
            <a:lvl4pPr marL="1122363" indent="-235585">
              <a:spcAft>
                <a:spcPts val="1120"/>
              </a:spcAft>
              <a:buClr>
                <a:schemeClr val="tx1"/>
              </a:buClr>
              <a:buFont typeface="Arial" panose="020B0604020202020204" pitchFamily="34" charset="0"/>
              <a:buChar char="‒"/>
              <a:defRPr sz="1960"/>
            </a:lvl4pPr>
            <a:lvl5pPr marL="1260158" indent="-255588">
              <a:spcAft>
                <a:spcPts val="1680"/>
              </a:spcAft>
              <a:buClr>
                <a:schemeClr val="tx1"/>
              </a:buClr>
              <a:buFont typeface="Arial" panose="020B0604020202020204" pitchFamily="34" charset="0"/>
              <a:buChar char="‒"/>
              <a:defRPr sz="1680"/>
            </a:lvl5pPr>
          </a:lstStyle>
          <a:p>
            <a:pPr lvl="0"/>
            <a:r>
              <a:rPr kumimoji="1" lang="ja-JP" altLang="en-US" dirty="0"/>
              <a:t>マスター テキストの書式設定</a:t>
            </a:r>
          </a:p>
          <a:p>
            <a:pPr lvl="0"/>
            <a:r>
              <a:rPr kumimoji="1" lang="ja-JP" altLang="en-US" dirty="0"/>
              <a:t>第 </a:t>
            </a:r>
            <a:r>
              <a:rPr kumimoji="1" lang="en-US" altLang="ja-JP" dirty="0"/>
              <a:t>2 </a:t>
            </a:r>
            <a:r>
              <a:rPr kumimoji="1" lang="ja-JP" altLang="en-US" dirty="0"/>
              <a:t>レベル</a:t>
            </a:r>
          </a:p>
          <a:p>
            <a:pPr lvl="1"/>
            <a:r>
              <a:rPr kumimoji="1" lang="ja-JP" altLang="en-US" dirty="0"/>
              <a:t>第 </a:t>
            </a:r>
            <a:r>
              <a:rPr kumimoji="1" lang="en-US" altLang="ja-JP" dirty="0"/>
              <a:t>3 </a:t>
            </a:r>
            <a:r>
              <a:rPr kumimoji="1" lang="ja-JP" altLang="en-US" dirty="0"/>
              <a:t>レベル</a:t>
            </a:r>
          </a:p>
          <a:p>
            <a:pPr lvl="2"/>
            <a:r>
              <a:rPr kumimoji="1" lang="ja-JP" altLang="en-US" dirty="0"/>
              <a:t>第 </a:t>
            </a:r>
            <a:r>
              <a:rPr kumimoji="1" lang="en-US" altLang="ja-JP" dirty="0"/>
              <a:t>4 </a:t>
            </a:r>
            <a:r>
              <a:rPr kumimoji="1" lang="ja-JP" altLang="en-US" dirty="0"/>
              <a:t>レベル</a:t>
            </a:r>
          </a:p>
          <a:p>
            <a:pPr lvl="3"/>
            <a:r>
              <a:rPr kumimoji="1" lang="ja-JP" altLang="en-US" dirty="0"/>
              <a:t>第 </a:t>
            </a:r>
            <a:r>
              <a:rPr kumimoji="1" lang="en-US" altLang="ja-JP" dirty="0"/>
              <a:t>5 </a:t>
            </a:r>
            <a:r>
              <a:rPr kumimoji="1" lang="ja-JP" altLang="en-US" dirty="0"/>
              <a:t>レベル</a:t>
            </a:r>
          </a:p>
        </p:txBody>
      </p:sp>
    </p:spTree>
    <p:extLst>
      <p:ext uri="{BB962C8B-B14F-4D97-AF65-F5344CB8AC3E}">
        <p14:creationId xmlns:p14="http://schemas.microsoft.com/office/powerpoint/2010/main" val="3144687138"/>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中表紙">
    <p:spTree>
      <p:nvGrpSpPr>
        <p:cNvPr id="1" name=""/>
        <p:cNvGrpSpPr/>
        <p:nvPr/>
      </p:nvGrpSpPr>
      <p:grpSpPr>
        <a:xfrm>
          <a:off x="0" y="0"/>
          <a:ext cx="0" cy="0"/>
          <a:chOff x="0" y="0"/>
          <a:chExt cx="0" cy="0"/>
        </a:xfrm>
      </p:grpSpPr>
      <p:sp>
        <p:nvSpPr>
          <p:cNvPr id="3" name="正方形/長方形 2"/>
          <p:cNvSpPr/>
          <p:nvPr userDrawn="1"/>
        </p:nvSpPr>
        <p:spPr>
          <a:xfrm>
            <a:off x="0" y="0"/>
            <a:ext cx="12801600" cy="96012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8016" tIns="64008" rIns="128016" bIns="64008" numCol="1" spcCol="0" rtlCol="0" fromWordArt="0" anchor="ctr" anchorCtr="0" forceAA="0" compatLnSpc="1">
            <a:prstTxWarp prst="textNoShape">
              <a:avLst/>
            </a:prstTxWarp>
            <a:noAutofit/>
          </a:bodyPr>
          <a:lstStyle/>
          <a:p>
            <a:pPr algn="ctr"/>
            <a:endParaRPr kumimoji="1" lang="ja-JP" altLang="en-US" sz="2240" dirty="0"/>
          </a:p>
        </p:txBody>
      </p:sp>
      <p:sp>
        <p:nvSpPr>
          <p:cNvPr id="2" name="タイトル 1"/>
          <p:cNvSpPr>
            <a:spLocks noGrp="1"/>
          </p:cNvSpPr>
          <p:nvPr>
            <p:ph type="title" hasCustomPrompt="1"/>
          </p:nvPr>
        </p:nvSpPr>
        <p:spPr>
          <a:xfrm>
            <a:off x="474356" y="4101807"/>
            <a:ext cx="11844000" cy="1008000"/>
          </a:xfrm>
        </p:spPr>
        <p:txBody>
          <a:bodyPr>
            <a:normAutofit/>
          </a:bodyPr>
          <a:lstStyle>
            <a:lvl1pPr>
              <a:defRPr sz="5040">
                <a:solidFill>
                  <a:schemeClr val="bg1"/>
                </a:solidFill>
              </a:defRPr>
            </a:lvl1pPr>
          </a:lstStyle>
          <a:p>
            <a:r>
              <a:rPr kumimoji="1" lang="ja-JP" altLang="en-US" dirty="0"/>
              <a:t>チャプタータイトル</a:t>
            </a:r>
          </a:p>
        </p:txBody>
      </p:sp>
      <p:sp>
        <p:nvSpPr>
          <p:cNvPr id="8" name="テキスト ボックス 7"/>
          <p:cNvSpPr txBox="1"/>
          <p:nvPr userDrawn="1"/>
        </p:nvSpPr>
        <p:spPr>
          <a:xfrm>
            <a:off x="378001" y="9123484"/>
            <a:ext cx="4274055" cy="286232"/>
          </a:xfrm>
          <a:prstGeom prst="rect">
            <a:avLst/>
          </a:prstGeom>
          <a:noFill/>
        </p:spPr>
        <p:txBody>
          <a:bodyPr wrap="none" rtlCol="0">
            <a:spAutoFit/>
          </a:bodyPr>
          <a:lstStyle/>
          <a:p>
            <a:r>
              <a:rPr kumimoji="1" lang="en-US" altLang="ja-JP" sz="1260" spc="0" baseline="0" dirty="0">
                <a:solidFill>
                  <a:schemeClr val="bg1"/>
                </a:solidFill>
                <a:latin typeface="+mn-ea"/>
                <a:ea typeface="+mn-ea"/>
              </a:rPr>
              <a:t>Copyright© AKTIO</a:t>
            </a:r>
            <a:r>
              <a:rPr kumimoji="1" lang="ja-JP" altLang="en-US" sz="1260" spc="0" baseline="0" dirty="0">
                <a:solidFill>
                  <a:schemeClr val="bg1"/>
                </a:solidFill>
                <a:latin typeface="+mn-ea"/>
                <a:ea typeface="+mn-ea"/>
              </a:rPr>
              <a:t> </a:t>
            </a:r>
            <a:r>
              <a:rPr kumimoji="1" lang="en-US" altLang="ja-JP" sz="1260" spc="0" baseline="0" dirty="0">
                <a:solidFill>
                  <a:schemeClr val="bg1"/>
                </a:solidFill>
                <a:latin typeface="+mn-ea"/>
                <a:ea typeface="+mn-ea"/>
              </a:rPr>
              <a:t>Corporation All Rights Reserved</a:t>
            </a:r>
            <a:r>
              <a:rPr kumimoji="1" lang="en-US" altLang="ja-JP" sz="1260" spc="0" baseline="0" dirty="0">
                <a:solidFill>
                  <a:schemeClr val="tx1"/>
                </a:solidFill>
                <a:latin typeface="+mn-ea"/>
                <a:ea typeface="+mn-ea"/>
              </a:rPr>
              <a:t>.</a:t>
            </a:r>
            <a:endParaRPr kumimoji="1" lang="ja-JP" altLang="en-US" sz="1260" spc="0" baseline="0" dirty="0">
              <a:solidFill>
                <a:schemeClr val="tx1"/>
              </a:solidFill>
              <a:latin typeface="+mn-ea"/>
              <a:ea typeface="+mn-ea"/>
            </a:endParaRPr>
          </a:p>
        </p:txBody>
      </p:sp>
    </p:spTree>
    <p:extLst>
      <p:ext uri="{BB962C8B-B14F-4D97-AF65-F5344CB8AC3E}">
        <p14:creationId xmlns:p14="http://schemas.microsoft.com/office/powerpoint/2010/main" val="2687075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821268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351155" y="378000"/>
            <a:ext cx="12096000" cy="705600"/>
          </a:xfrm>
          <a:prstGeom prst="rect">
            <a:avLst/>
          </a:prstGeom>
        </p:spPr>
        <p:txBody>
          <a:bodyPr vert="horz" lIns="108000" tIns="0" rIns="108000" bIns="0" rtlCol="0" anchor="ctr" anchorCtr="0">
            <a:normAutofit/>
          </a:bodyPr>
          <a:lstStyle/>
          <a:p>
            <a:r>
              <a:rPr kumimoji="1" lang="ja-JP" altLang="en-US" dirty="0"/>
              <a:t>マスター タイトルの書式設定</a:t>
            </a:r>
          </a:p>
        </p:txBody>
      </p:sp>
      <p:sp>
        <p:nvSpPr>
          <p:cNvPr id="9" name="テキスト ボックス 8"/>
          <p:cNvSpPr txBox="1"/>
          <p:nvPr userDrawn="1"/>
        </p:nvSpPr>
        <p:spPr>
          <a:xfrm>
            <a:off x="378001" y="9123484"/>
            <a:ext cx="4274055" cy="286232"/>
          </a:xfrm>
          <a:prstGeom prst="rect">
            <a:avLst/>
          </a:prstGeom>
          <a:noFill/>
        </p:spPr>
        <p:txBody>
          <a:bodyPr wrap="none" rtlCol="0">
            <a:spAutoFit/>
          </a:bodyPr>
          <a:lstStyle/>
          <a:p>
            <a:r>
              <a:rPr kumimoji="1" lang="en-US" altLang="ja-JP" sz="1260" spc="0" baseline="0" dirty="0">
                <a:solidFill>
                  <a:schemeClr val="tx1"/>
                </a:solidFill>
                <a:latin typeface="+mn-ea"/>
                <a:ea typeface="+mn-ea"/>
              </a:rPr>
              <a:t>Copyright© AKTIO</a:t>
            </a:r>
            <a:r>
              <a:rPr kumimoji="1" lang="ja-JP" altLang="en-US" sz="1260" spc="0" baseline="0" dirty="0">
                <a:solidFill>
                  <a:schemeClr val="tx1"/>
                </a:solidFill>
                <a:latin typeface="+mn-ea"/>
                <a:ea typeface="+mn-ea"/>
              </a:rPr>
              <a:t> </a:t>
            </a:r>
            <a:r>
              <a:rPr kumimoji="1" lang="en-US" altLang="ja-JP" sz="1260" spc="0" baseline="0" dirty="0">
                <a:solidFill>
                  <a:schemeClr val="tx1"/>
                </a:solidFill>
                <a:latin typeface="+mn-ea"/>
                <a:ea typeface="+mn-ea"/>
              </a:rPr>
              <a:t>Corporation All Rights Reserved.</a:t>
            </a:r>
            <a:endParaRPr kumimoji="1" lang="ja-JP" altLang="en-US" sz="1260" spc="0" baseline="0" dirty="0">
              <a:solidFill>
                <a:schemeClr val="tx1"/>
              </a:solidFill>
              <a:latin typeface="+mn-ea"/>
              <a:ea typeface="+mn-ea"/>
            </a:endParaRPr>
          </a:p>
        </p:txBody>
      </p:sp>
      <p:pic>
        <p:nvPicPr>
          <p:cNvPr id="4" name="図 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12801600" cy="1158545"/>
          </a:xfrm>
          <a:prstGeom prst="rect">
            <a:avLst/>
          </a:prstGeom>
        </p:spPr>
      </p:pic>
    </p:spTree>
    <p:extLst>
      <p:ext uri="{BB962C8B-B14F-4D97-AF65-F5344CB8AC3E}">
        <p14:creationId xmlns:p14="http://schemas.microsoft.com/office/powerpoint/2010/main" val="3568605220"/>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Lst>
  <p:hf hdr="0" ftr="0" dt="0"/>
  <p:txStyles>
    <p:titleStyle>
      <a:lvl1pPr algn="l" defTabSz="640080" rtl="0" eaLnBrk="1" latinLnBrk="0" hangingPunct="1">
        <a:spcBef>
          <a:spcPct val="0"/>
        </a:spcBef>
        <a:buNone/>
        <a:defRPr kumimoji="1" sz="4200" b="0" kern="1200">
          <a:solidFill>
            <a:schemeClr val="tx1"/>
          </a:solidFill>
          <a:latin typeface="+mn-ea"/>
          <a:ea typeface="+mn-ea"/>
          <a:cs typeface="+mj-cs"/>
        </a:defRPr>
      </a:lvl1pPr>
    </p:titleStyle>
    <p:bodyStyle>
      <a:lvl1pPr marL="511175" indent="-511175" algn="l" defTabSz="640080" rtl="0" eaLnBrk="1" latinLnBrk="0" hangingPunct="1">
        <a:spcBef>
          <a:spcPts val="0"/>
        </a:spcBef>
        <a:spcAft>
          <a:spcPts val="840"/>
        </a:spcAft>
        <a:buClr>
          <a:schemeClr val="accent6"/>
        </a:buClr>
        <a:buFont typeface="Wingdings" panose="05000000000000000000" pitchFamily="2" charset="2"/>
        <a:buChar char="n"/>
        <a:defRPr kumimoji="1" sz="3360" kern="1200">
          <a:solidFill>
            <a:schemeClr val="tx1"/>
          </a:solidFill>
          <a:latin typeface="+mn-lt"/>
          <a:ea typeface="+mn-ea"/>
          <a:cs typeface="+mn-cs"/>
        </a:defRPr>
      </a:lvl1pPr>
      <a:lvl2pPr marL="1040130" indent="-528955" algn="l" defTabSz="640080" rtl="0" eaLnBrk="1" latinLnBrk="0" hangingPunct="1">
        <a:spcBef>
          <a:spcPts val="0"/>
        </a:spcBef>
        <a:spcAft>
          <a:spcPts val="840"/>
        </a:spcAft>
        <a:buClr>
          <a:schemeClr val="accent6"/>
        </a:buClr>
        <a:buFont typeface="Wingdings" panose="05000000000000000000" pitchFamily="2" charset="2"/>
        <a:buChar char="l"/>
        <a:defRPr kumimoji="1" sz="2800" kern="1200">
          <a:solidFill>
            <a:schemeClr val="tx1"/>
          </a:solidFill>
          <a:latin typeface="+mn-lt"/>
          <a:ea typeface="+mn-ea"/>
          <a:cs typeface="+mn-cs"/>
        </a:defRPr>
      </a:lvl2pPr>
      <a:lvl3pPr marL="1600200" indent="-320040" algn="l" defTabSz="640080" rtl="0" eaLnBrk="1" latinLnBrk="0" hangingPunct="1">
        <a:spcBef>
          <a:spcPts val="0"/>
        </a:spcBef>
        <a:spcAft>
          <a:spcPts val="840"/>
        </a:spcAft>
        <a:buClr>
          <a:schemeClr val="accent6"/>
        </a:buClr>
        <a:buFont typeface="Arial"/>
        <a:buChar char="•"/>
        <a:defRPr kumimoji="1" sz="2520" kern="1200">
          <a:solidFill>
            <a:schemeClr val="tx1"/>
          </a:solidFill>
          <a:latin typeface="+mn-lt"/>
          <a:ea typeface="+mn-ea"/>
          <a:cs typeface="+mn-cs"/>
        </a:defRPr>
      </a:lvl3pPr>
      <a:lvl4pPr marL="2240280" indent="-320040" algn="l" defTabSz="640080" rtl="0" eaLnBrk="1" latinLnBrk="0" hangingPunct="1">
        <a:spcBef>
          <a:spcPts val="0"/>
        </a:spcBef>
        <a:spcAft>
          <a:spcPts val="840"/>
        </a:spcAft>
        <a:buClr>
          <a:schemeClr val="accent6"/>
        </a:buClr>
        <a:buFont typeface="Arial"/>
        <a:buChar char="–"/>
        <a:defRPr kumimoji="1" sz="2240" kern="1200">
          <a:solidFill>
            <a:schemeClr val="tx1"/>
          </a:solidFill>
          <a:latin typeface="+mn-lt"/>
          <a:ea typeface="+mn-ea"/>
          <a:cs typeface="+mn-cs"/>
        </a:defRPr>
      </a:lvl4pPr>
      <a:lvl5pPr marL="2880360" indent="-320040" algn="l" defTabSz="640080" rtl="0" eaLnBrk="1" latinLnBrk="0" hangingPunct="1">
        <a:spcBef>
          <a:spcPts val="0"/>
        </a:spcBef>
        <a:spcAft>
          <a:spcPts val="840"/>
        </a:spcAft>
        <a:buClr>
          <a:schemeClr val="accent6"/>
        </a:buClr>
        <a:buFont typeface="Arial"/>
        <a:buChar char="»"/>
        <a:defRPr kumimoji="1" sz="1960" kern="1200">
          <a:solidFill>
            <a:schemeClr val="tx1"/>
          </a:solidFill>
          <a:latin typeface="+mn-lt"/>
          <a:ea typeface="+mn-ea"/>
          <a:cs typeface="+mn-cs"/>
        </a:defRPr>
      </a:lvl5pPr>
      <a:lvl6pPr marL="3520440" indent="-320040" algn="l" defTabSz="640080" rtl="0" eaLnBrk="1" latinLnBrk="0" hangingPunct="1">
        <a:spcBef>
          <a:spcPct val="20000"/>
        </a:spcBef>
        <a:buFont typeface="Arial"/>
        <a:buChar char="•"/>
        <a:defRPr kumimoji="1" sz="2800" kern="1200">
          <a:solidFill>
            <a:schemeClr val="tx1"/>
          </a:solidFill>
          <a:latin typeface="+mn-lt"/>
          <a:ea typeface="+mn-ea"/>
          <a:cs typeface="+mn-cs"/>
        </a:defRPr>
      </a:lvl6pPr>
      <a:lvl7pPr marL="4160520" indent="-320040" algn="l" defTabSz="640080" rtl="0" eaLnBrk="1" latinLnBrk="0" hangingPunct="1">
        <a:spcBef>
          <a:spcPct val="20000"/>
        </a:spcBef>
        <a:buFont typeface="Arial"/>
        <a:buChar char="•"/>
        <a:defRPr kumimoji="1" sz="2800" kern="1200">
          <a:solidFill>
            <a:schemeClr val="tx1"/>
          </a:solidFill>
          <a:latin typeface="+mn-lt"/>
          <a:ea typeface="+mn-ea"/>
          <a:cs typeface="+mn-cs"/>
        </a:defRPr>
      </a:lvl7pPr>
      <a:lvl8pPr marL="4800600" indent="-320040" algn="l" defTabSz="640080" rtl="0" eaLnBrk="1" latinLnBrk="0" hangingPunct="1">
        <a:spcBef>
          <a:spcPct val="20000"/>
        </a:spcBef>
        <a:buFont typeface="Arial"/>
        <a:buChar char="•"/>
        <a:defRPr kumimoji="1" sz="2800" kern="1200">
          <a:solidFill>
            <a:schemeClr val="tx1"/>
          </a:solidFill>
          <a:latin typeface="+mn-lt"/>
          <a:ea typeface="+mn-ea"/>
          <a:cs typeface="+mn-cs"/>
        </a:defRPr>
      </a:lvl8pPr>
      <a:lvl9pPr marL="5440680" indent="-320040" algn="l" defTabSz="640080" rtl="0" eaLnBrk="1" latinLnBrk="0" hangingPunct="1">
        <a:spcBef>
          <a:spcPct val="20000"/>
        </a:spcBef>
        <a:buFont typeface="Arial"/>
        <a:buChar char="•"/>
        <a:defRPr kumimoji="1" sz="2800" kern="1200">
          <a:solidFill>
            <a:schemeClr val="tx1"/>
          </a:solidFill>
          <a:latin typeface="+mn-lt"/>
          <a:ea typeface="+mn-ea"/>
          <a:cs typeface="+mn-cs"/>
        </a:defRPr>
      </a:lvl9pPr>
    </p:bodyStyle>
    <p:otherStyle>
      <a:defPPr>
        <a:defRPr lang="ja-JP"/>
      </a:defPPr>
      <a:lvl1pPr marL="0" algn="l" defTabSz="640080" rtl="0" eaLnBrk="1" latinLnBrk="0" hangingPunct="1">
        <a:defRPr kumimoji="1" sz="2520" kern="1200">
          <a:solidFill>
            <a:schemeClr val="tx1"/>
          </a:solidFill>
          <a:latin typeface="+mn-lt"/>
          <a:ea typeface="+mn-ea"/>
          <a:cs typeface="+mn-cs"/>
        </a:defRPr>
      </a:lvl1pPr>
      <a:lvl2pPr marL="640080" algn="l" defTabSz="640080" rtl="0" eaLnBrk="1" latinLnBrk="0" hangingPunct="1">
        <a:defRPr kumimoji="1" sz="2520" kern="1200">
          <a:solidFill>
            <a:schemeClr val="tx1"/>
          </a:solidFill>
          <a:latin typeface="+mn-lt"/>
          <a:ea typeface="+mn-ea"/>
          <a:cs typeface="+mn-cs"/>
        </a:defRPr>
      </a:lvl2pPr>
      <a:lvl3pPr marL="1280160" algn="l" defTabSz="640080" rtl="0" eaLnBrk="1" latinLnBrk="0" hangingPunct="1">
        <a:defRPr kumimoji="1" sz="2520" kern="1200">
          <a:solidFill>
            <a:schemeClr val="tx1"/>
          </a:solidFill>
          <a:latin typeface="+mn-lt"/>
          <a:ea typeface="+mn-ea"/>
          <a:cs typeface="+mn-cs"/>
        </a:defRPr>
      </a:lvl3pPr>
      <a:lvl4pPr marL="1920240" algn="l" defTabSz="640080" rtl="0" eaLnBrk="1" latinLnBrk="0" hangingPunct="1">
        <a:defRPr kumimoji="1" sz="2520" kern="1200">
          <a:solidFill>
            <a:schemeClr val="tx1"/>
          </a:solidFill>
          <a:latin typeface="+mn-lt"/>
          <a:ea typeface="+mn-ea"/>
          <a:cs typeface="+mn-cs"/>
        </a:defRPr>
      </a:lvl4pPr>
      <a:lvl5pPr marL="2560320" algn="l" defTabSz="640080" rtl="0" eaLnBrk="1" latinLnBrk="0" hangingPunct="1">
        <a:defRPr kumimoji="1" sz="2520" kern="1200">
          <a:solidFill>
            <a:schemeClr val="tx1"/>
          </a:solidFill>
          <a:latin typeface="+mn-lt"/>
          <a:ea typeface="+mn-ea"/>
          <a:cs typeface="+mn-cs"/>
        </a:defRPr>
      </a:lvl5pPr>
      <a:lvl6pPr marL="3200400" algn="l" defTabSz="640080" rtl="0" eaLnBrk="1" latinLnBrk="0" hangingPunct="1">
        <a:defRPr kumimoji="1" sz="2520" kern="1200">
          <a:solidFill>
            <a:schemeClr val="tx1"/>
          </a:solidFill>
          <a:latin typeface="+mn-lt"/>
          <a:ea typeface="+mn-ea"/>
          <a:cs typeface="+mn-cs"/>
        </a:defRPr>
      </a:lvl6pPr>
      <a:lvl7pPr marL="3840480" algn="l" defTabSz="640080" rtl="0" eaLnBrk="1" latinLnBrk="0" hangingPunct="1">
        <a:defRPr kumimoji="1" sz="2520" kern="1200">
          <a:solidFill>
            <a:schemeClr val="tx1"/>
          </a:solidFill>
          <a:latin typeface="+mn-lt"/>
          <a:ea typeface="+mn-ea"/>
          <a:cs typeface="+mn-cs"/>
        </a:defRPr>
      </a:lvl7pPr>
      <a:lvl8pPr marL="4480560" algn="l" defTabSz="640080" rtl="0" eaLnBrk="1" latinLnBrk="0" hangingPunct="1">
        <a:defRPr kumimoji="1" sz="2520" kern="1200">
          <a:solidFill>
            <a:schemeClr val="tx1"/>
          </a:solidFill>
          <a:latin typeface="+mn-lt"/>
          <a:ea typeface="+mn-ea"/>
          <a:cs typeface="+mn-cs"/>
        </a:defRPr>
      </a:lvl8pPr>
      <a:lvl9pPr marL="5120640" algn="l" defTabSz="640080" rtl="0" eaLnBrk="1" latinLnBrk="0" hangingPunct="1">
        <a:defRPr kumimoji="1" sz="252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21" userDrawn="1">
          <p15:clr>
            <a:srgbClr val="F26B43"/>
          </p15:clr>
        </p15:guide>
        <p15:guide id="2" pos="7843"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9.emf"/></Relationships>
</file>

<file path=ppt/slides/_rels/slide13.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sv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7D5CC05-1D74-80DD-3CBE-8FF4228F77BA}"/>
              </a:ext>
            </a:extLst>
          </p:cNvPr>
          <p:cNvSpPr>
            <a:spLocks noGrp="1"/>
          </p:cNvSpPr>
          <p:nvPr>
            <p:ph type="ctrTitle"/>
          </p:nvPr>
        </p:nvSpPr>
        <p:spPr/>
        <p:txBody>
          <a:bodyPr>
            <a:normAutofit/>
          </a:bodyPr>
          <a:lstStyle/>
          <a:p>
            <a:r>
              <a:rPr lang="en-US" altLang="ja-JP" dirty="0"/>
              <a:t>VR</a:t>
            </a:r>
            <a:r>
              <a:rPr lang="ja-JP" altLang="en-US" dirty="0"/>
              <a:t>コンテンツ　マニュアル</a:t>
            </a:r>
            <a:endParaRPr kumimoji="1" lang="ja-JP" altLang="en-US" dirty="0"/>
          </a:p>
        </p:txBody>
      </p:sp>
      <p:sp>
        <p:nvSpPr>
          <p:cNvPr id="3" name="字幕 2">
            <a:extLst>
              <a:ext uri="{FF2B5EF4-FFF2-40B4-BE49-F238E27FC236}">
                <a16:creationId xmlns:a16="http://schemas.microsoft.com/office/drawing/2014/main" id="{AF9DFF3E-22CF-FB2F-DC0F-B212C4676B0C}"/>
              </a:ext>
            </a:extLst>
          </p:cNvPr>
          <p:cNvSpPr>
            <a:spLocks noGrp="1"/>
          </p:cNvSpPr>
          <p:nvPr>
            <p:ph type="subTitle" idx="1"/>
          </p:nvPr>
        </p:nvSpPr>
        <p:spPr/>
        <p:txBody>
          <a:bodyPr/>
          <a:lstStyle/>
          <a:p>
            <a:r>
              <a:rPr kumimoji="1" lang="en-US" altLang="ja-JP" dirty="0"/>
              <a:t>2024</a:t>
            </a:r>
            <a:r>
              <a:rPr kumimoji="1" lang="ja-JP" altLang="en-US" dirty="0"/>
              <a:t>年</a:t>
            </a:r>
            <a:r>
              <a:rPr lang="en-US" altLang="ja-JP" dirty="0"/>
              <a:t>5</a:t>
            </a:r>
            <a:r>
              <a:rPr kumimoji="1" lang="ja-JP" altLang="en-US" dirty="0"/>
              <a:t>月</a:t>
            </a:r>
            <a:r>
              <a:rPr kumimoji="1" lang="en-US" altLang="ja-JP" dirty="0"/>
              <a:t>25</a:t>
            </a:r>
            <a:r>
              <a:rPr kumimoji="1" lang="ja-JP" altLang="en-US" dirty="0"/>
              <a:t>日改訂分</a:t>
            </a:r>
          </a:p>
        </p:txBody>
      </p:sp>
      <p:sp>
        <p:nvSpPr>
          <p:cNvPr id="4" name="テキスト プレースホルダー 3">
            <a:extLst>
              <a:ext uri="{FF2B5EF4-FFF2-40B4-BE49-F238E27FC236}">
                <a16:creationId xmlns:a16="http://schemas.microsoft.com/office/drawing/2014/main" id="{D319EC5E-A068-995B-DBC9-0394FEE325EB}"/>
              </a:ext>
            </a:extLst>
          </p:cNvPr>
          <p:cNvSpPr>
            <a:spLocks noGrp="1"/>
          </p:cNvSpPr>
          <p:nvPr>
            <p:ph type="body" sz="quarter" idx="11"/>
          </p:nvPr>
        </p:nvSpPr>
        <p:spPr/>
        <p:txBody>
          <a:bodyPr/>
          <a:lstStyle/>
          <a:p>
            <a:endParaRPr kumimoji="1" lang="en-US" altLang="ja-JP" dirty="0"/>
          </a:p>
        </p:txBody>
      </p:sp>
      <p:sp>
        <p:nvSpPr>
          <p:cNvPr id="5" name="テキスト プレースホルダー 4">
            <a:extLst>
              <a:ext uri="{FF2B5EF4-FFF2-40B4-BE49-F238E27FC236}">
                <a16:creationId xmlns:a16="http://schemas.microsoft.com/office/drawing/2014/main" id="{823970AF-9673-9BCC-F696-D1F0FF8691CC}"/>
              </a:ext>
            </a:extLst>
          </p:cNvPr>
          <p:cNvSpPr>
            <a:spLocks noGrp="1"/>
          </p:cNvSpPr>
          <p:nvPr>
            <p:ph type="body" sz="quarter" idx="12"/>
          </p:nvPr>
        </p:nvSpPr>
        <p:spPr/>
        <p:txBody>
          <a:bodyPr/>
          <a:lstStyle/>
          <a:p>
            <a:endParaRPr kumimoji="1" lang="ja-JP" altLang="en-US" dirty="0"/>
          </a:p>
        </p:txBody>
      </p:sp>
    </p:spTree>
    <p:extLst>
      <p:ext uri="{BB962C8B-B14F-4D97-AF65-F5344CB8AC3E}">
        <p14:creationId xmlns:p14="http://schemas.microsoft.com/office/powerpoint/2010/main" val="7614508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091E924-E33B-4C01-4088-41EAE3263FEA}"/>
              </a:ext>
            </a:extLst>
          </p:cNvPr>
          <p:cNvSpPr>
            <a:spLocks noGrp="1"/>
          </p:cNvSpPr>
          <p:nvPr>
            <p:ph type="title"/>
          </p:nvPr>
        </p:nvSpPr>
        <p:spPr/>
        <p:txBody>
          <a:bodyPr/>
          <a:lstStyle/>
          <a:p>
            <a:r>
              <a:rPr lang="ja-JP" altLang="en-US" b="1" dirty="0"/>
              <a:t>コンテンツ起動フロー⑥</a:t>
            </a:r>
            <a:endParaRPr kumimoji="1" lang="ja-JP" altLang="en-US" b="1" dirty="0"/>
          </a:p>
        </p:txBody>
      </p:sp>
      <p:sp>
        <p:nvSpPr>
          <p:cNvPr id="4" name="テキスト ボックス 3">
            <a:extLst>
              <a:ext uri="{FF2B5EF4-FFF2-40B4-BE49-F238E27FC236}">
                <a16:creationId xmlns:a16="http://schemas.microsoft.com/office/drawing/2014/main" id="{42731DB0-A2B6-79A4-9DD7-CBE1EB0B742C}"/>
              </a:ext>
            </a:extLst>
          </p:cNvPr>
          <p:cNvSpPr txBox="1"/>
          <p:nvPr/>
        </p:nvSpPr>
        <p:spPr>
          <a:xfrm>
            <a:off x="367948" y="1232478"/>
            <a:ext cx="2339102" cy="461665"/>
          </a:xfrm>
          <a:prstGeom prst="rect">
            <a:avLst/>
          </a:prstGeom>
          <a:noFill/>
        </p:spPr>
        <p:txBody>
          <a:bodyPr wrap="none" rtlCol="0">
            <a:spAutoFit/>
          </a:bodyPr>
          <a:lstStyle/>
          <a:p>
            <a:r>
              <a:rPr lang="ja-JP" altLang="en-US" sz="2400" b="1" dirty="0"/>
              <a:t>⑫起動チェック</a:t>
            </a:r>
            <a:endParaRPr kumimoji="1" lang="ja-JP" altLang="en-US" sz="2400" b="1" dirty="0"/>
          </a:p>
        </p:txBody>
      </p:sp>
      <p:sp>
        <p:nvSpPr>
          <p:cNvPr id="10" name="テキスト ボックス 9">
            <a:extLst>
              <a:ext uri="{FF2B5EF4-FFF2-40B4-BE49-F238E27FC236}">
                <a16:creationId xmlns:a16="http://schemas.microsoft.com/office/drawing/2014/main" id="{2416C7C6-52D1-466C-C66B-21701A6FB4DC}"/>
              </a:ext>
            </a:extLst>
          </p:cNvPr>
          <p:cNvSpPr txBox="1"/>
          <p:nvPr/>
        </p:nvSpPr>
        <p:spPr>
          <a:xfrm>
            <a:off x="367948" y="1742489"/>
            <a:ext cx="10854253" cy="1200329"/>
          </a:xfrm>
          <a:prstGeom prst="rect">
            <a:avLst/>
          </a:prstGeom>
          <a:noFill/>
        </p:spPr>
        <p:txBody>
          <a:bodyPr wrap="none" rtlCol="0">
            <a:spAutoFit/>
          </a:bodyPr>
          <a:lstStyle/>
          <a:p>
            <a:r>
              <a:rPr kumimoji="1" lang="ja-JP" altLang="en-US" sz="2400" dirty="0"/>
              <a:t>適当なコンテンツを</a:t>
            </a:r>
            <a:r>
              <a:rPr kumimoji="1" lang="en-US" altLang="ja-JP" sz="2400" dirty="0"/>
              <a:t>1</a:t>
            </a:r>
            <a:r>
              <a:rPr kumimoji="1" lang="ja-JP" altLang="en-US" sz="2400" dirty="0"/>
              <a:t>つ開き、正しく機能しているか確認してください。</a:t>
            </a:r>
            <a:endParaRPr kumimoji="1" lang="en-US" altLang="ja-JP" sz="2400" dirty="0"/>
          </a:p>
          <a:p>
            <a:r>
              <a:rPr lang="ja-JP" altLang="en-US" sz="2400" dirty="0"/>
              <a:t>異常がないことを確認し、</a:t>
            </a:r>
            <a:r>
              <a:rPr lang="en-US" altLang="ja-JP" sz="2400" dirty="0"/>
              <a:t>Esc</a:t>
            </a:r>
            <a:r>
              <a:rPr lang="ja-JP" altLang="en-US" sz="2400" dirty="0"/>
              <a:t>キーを押してコンテンツを終了してください。</a:t>
            </a:r>
            <a:endParaRPr lang="en-US" altLang="ja-JP" sz="2400" dirty="0"/>
          </a:p>
          <a:p>
            <a:r>
              <a:rPr kumimoji="1" lang="ja-JP" altLang="en-US" sz="2400" dirty="0"/>
              <a:t>以上でコンテンツ起動までの一連のフローは終了です。</a:t>
            </a:r>
            <a:endParaRPr kumimoji="1" lang="en-US" altLang="ja-JP" sz="2400" dirty="0"/>
          </a:p>
        </p:txBody>
      </p:sp>
      <p:sp>
        <p:nvSpPr>
          <p:cNvPr id="3" name="テキスト ボックス 2">
            <a:extLst>
              <a:ext uri="{FF2B5EF4-FFF2-40B4-BE49-F238E27FC236}">
                <a16:creationId xmlns:a16="http://schemas.microsoft.com/office/drawing/2014/main" id="{4CA2E737-0D3E-1CF4-1F49-715477C4DCE3}"/>
              </a:ext>
            </a:extLst>
          </p:cNvPr>
          <p:cNvSpPr txBox="1"/>
          <p:nvPr/>
        </p:nvSpPr>
        <p:spPr>
          <a:xfrm>
            <a:off x="352800" y="3400425"/>
            <a:ext cx="10854253" cy="3785652"/>
          </a:xfrm>
          <a:prstGeom prst="rect">
            <a:avLst/>
          </a:prstGeom>
          <a:noFill/>
        </p:spPr>
        <p:txBody>
          <a:bodyPr wrap="square" rtlCol="0">
            <a:spAutoFit/>
          </a:bodyPr>
          <a:lstStyle/>
          <a:p>
            <a:r>
              <a:rPr lang="ja-JP" altLang="en-US" sz="2400" dirty="0">
                <a:solidFill>
                  <a:srgbClr val="FF0000"/>
                </a:solidFill>
                <a:latin typeface="+mn-ea"/>
              </a:rPr>
              <a:t>注意点</a:t>
            </a:r>
            <a:endParaRPr lang="en-US" altLang="ja-JP" sz="2400" dirty="0">
              <a:solidFill>
                <a:srgbClr val="FF0000"/>
              </a:solidFill>
              <a:latin typeface="+mn-ea"/>
            </a:endParaRPr>
          </a:p>
          <a:p>
            <a:r>
              <a:rPr lang="ja-JP" altLang="en-US" sz="2400" dirty="0">
                <a:latin typeface="+mn-ea"/>
              </a:rPr>
              <a:t>・前</a:t>
            </a:r>
            <a:r>
              <a:rPr kumimoji="1" lang="ja-JP" altLang="en-US" sz="2400" dirty="0">
                <a:latin typeface="+mn-ea"/>
              </a:rPr>
              <a:t>機種と違い手の認識はありますが</a:t>
            </a:r>
            <a:r>
              <a:rPr kumimoji="1" lang="en-US" altLang="ja-JP" sz="2400" dirty="0">
                <a:latin typeface="+mn-ea"/>
              </a:rPr>
              <a:t>VR</a:t>
            </a:r>
            <a:r>
              <a:rPr kumimoji="1" lang="ja-JP" altLang="en-US" sz="2400" dirty="0">
                <a:latin typeface="+mn-ea"/>
              </a:rPr>
              <a:t>コンテンツ内での手の認識はありません。コントローラーでの認識になっておりますので</a:t>
            </a:r>
            <a:r>
              <a:rPr kumimoji="1" lang="en-US" altLang="ja-JP" sz="2400" dirty="0">
                <a:latin typeface="+mn-ea"/>
              </a:rPr>
              <a:t>VR</a:t>
            </a:r>
            <a:r>
              <a:rPr kumimoji="1" lang="ja-JP" altLang="en-US" sz="2400" dirty="0">
                <a:latin typeface="+mn-ea"/>
              </a:rPr>
              <a:t>コンテンツではコントローラーを使用してプレイするようにお願いします。</a:t>
            </a:r>
            <a:endParaRPr kumimoji="1" lang="en-US" altLang="ja-JP" sz="2400" dirty="0">
              <a:latin typeface="+mn-ea"/>
            </a:endParaRPr>
          </a:p>
          <a:p>
            <a:r>
              <a:rPr lang="ja-JP" altLang="en-US" sz="2400" dirty="0">
                <a:latin typeface="+mn-ea"/>
              </a:rPr>
              <a:t>・プレイ中に外の景色が透けて見えてしまった際には境界線設定が狭いことが原因になります。再度境界線設定を行い、最初の設定よりより一層広く境界線を指定してください。</a:t>
            </a:r>
            <a:endParaRPr lang="en-US" altLang="ja-JP" sz="2400" dirty="0">
              <a:latin typeface="+mn-ea"/>
            </a:endParaRPr>
          </a:p>
          <a:p>
            <a:r>
              <a:rPr lang="ja-JP" altLang="en-US" sz="2400" dirty="0">
                <a:latin typeface="+mn-ea"/>
              </a:rPr>
              <a:t>・バッテリー駆動時間が</a:t>
            </a:r>
            <a:r>
              <a:rPr lang="en-US" altLang="ja-JP" sz="2400" dirty="0">
                <a:latin typeface="+mn-ea"/>
              </a:rPr>
              <a:t>2</a:t>
            </a:r>
            <a:r>
              <a:rPr lang="ja-JP" altLang="en-US" sz="2400" dirty="0">
                <a:latin typeface="+mn-ea"/>
              </a:rPr>
              <a:t>時間と短くなっております。長時間の使用の際にはこまめな充電もしくは付属してある</a:t>
            </a:r>
            <a:r>
              <a:rPr lang="en-US" altLang="ja-JP" sz="2400" dirty="0" err="1">
                <a:latin typeface="+mn-ea"/>
              </a:rPr>
              <a:t>typeC</a:t>
            </a:r>
            <a:r>
              <a:rPr lang="ja-JP" altLang="en-US" sz="2400" dirty="0">
                <a:latin typeface="+mn-ea"/>
              </a:rPr>
              <a:t>ケーブルにて</a:t>
            </a:r>
            <a:r>
              <a:rPr lang="en-US" altLang="ja-JP" sz="2400" dirty="0">
                <a:latin typeface="+mn-ea"/>
              </a:rPr>
              <a:t>VR</a:t>
            </a:r>
            <a:r>
              <a:rPr lang="ja-JP" altLang="en-US" sz="2400" dirty="0">
                <a:latin typeface="+mn-ea"/>
              </a:rPr>
              <a:t>と</a:t>
            </a:r>
            <a:r>
              <a:rPr lang="en-US" altLang="ja-JP" sz="2400" dirty="0">
                <a:latin typeface="+mn-ea"/>
              </a:rPr>
              <a:t>PC</a:t>
            </a:r>
            <a:r>
              <a:rPr lang="ja-JP" altLang="en-US" sz="2400" dirty="0">
                <a:latin typeface="+mn-ea"/>
              </a:rPr>
              <a:t>を有線接続して使用してください。</a:t>
            </a:r>
            <a:endParaRPr lang="en-US" altLang="ja-JP" sz="2400" dirty="0">
              <a:latin typeface="+mn-ea"/>
            </a:endParaRPr>
          </a:p>
        </p:txBody>
      </p:sp>
    </p:spTree>
    <p:extLst>
      <p:ext uri="{BB962C8B-B14F-4D97-AF65-F5344CB8AC3E}">
        <p14:creationId xmlns:p14="http://schemas.microsoft.com/office/powerpoint/2010/main" val="18422910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3F07031-7F42-8C51-26B4-0EEB6C6093F5}"/>
              </a:ext>
            </a:extLst>
          </p:cNvPr>
          <p:cNvSpPr>
            <a:spLocks noGrp="1"/>
          </p:cNvSpPr>
          <p:nvPr>
            <p:ph type="title"/>
          </p:nvPr>
        </p:nvSpPr>
        <p:spPr/>
        <p:txBody>
          <a:bodyPr/>
          <a:lstStyle/>
          <a:p>
            <a:r>
              <a:rPr kumimoji="1" lang="ja-JP" altLang="en-US" b="1" dirty="0"/>
              <a:t>コンテンツマニュアル　高所　</a:t>
            </a:r>
            <a:r>
              <a:rPr kumimoji="1" lang="en-US" altLang="ja-JP" b="1" dirty="0"/>
              <a:t>TOP</a:t>
            </a:r>
            <a:r>
              <a:rPr kumimoji="1" lang="ja-JP" altLang="en-US" b="1" dirty="0"/>
              <a:t>面</a:t>
            </a:r>
          </a:p>
        </p:txBody>
      </p:sp>
      <p:pic>
        <p:nvPicPr>
          <p:cNvPr id="5" name="図 4">
            <a:extLst>
              <a:ext uri="{FF2B5EF4-FFF2-40B4-BE49-F238E27FC236}">
                <a16:creationId xmlns:a16="http://schemas.microsoft.com/office/drawing/2014/main" id="{8100D83D-3F97-7805-D29F-E9743132A85E}"/>
              </a:ext>
            </a:extLst>
          </p:cNvPr>
          <p:cNvPicPr>
            <a:picLocks noChangeAspect="1"/>
          </p:cNvPicPr>
          <p:nvPr/>
        </p:nvPicPr>
        <p:blipFill>
          <a:blip r:embed="rId3"/>
          <a:stretch>
            <a:fillRect/>
          </a:stretch>
        </p:blipFill>
        <p:spPr>
          <a:xfrm>
            <a:off x="352801" y="2398230"/>
            <a:ext cx="8600700" cy="4829724"/>
          </a:xfrm>
          <a:prstGeom prst="rect">
            <a:avLst/>
          </a:prstGeom>
        </p:spPr>
      </p:pic>
      <p:grpSp>
        <p:nvGrpSpPr>
          <p:cNvPr id="8" name="グループ化 7">
            <a:extLst>
              <a:ext uri="{FF2B5EF4-FFF2-40B4-BE49-F238E27FC236}">
                <a16:creationId xmlns:a16="http://schemas.microsoft.com/office/drawing/2014/main" id="{4062F1FD-BCBA-139D-19F5-A870A5C736DE}"/>
              </a:ext>
            </a:extLst>
          </p:cNvPr>
          <p:cNvGrpSpPr/>
          <p:nvPr/>
        </p:nvGrpSpPr>
        <p:grpSpPr>
          <a:xfrm>
            <a:off x="721443" y="3903776"/>
            <a:ext cx="1352550" cy="1818631"/>
            <a:chOff x="914400" y="3371850"/>
            <a:chExt cx="1352550" cy="1818631"/>
          </a:xfrm>
        </p:grpSpPr>
        <p:sp>
          <p:nvSpPr>
            <p:cNvPr id="6" name="吹き出し: 線 5">
              <a:extLst>
                <a:ext uri="{FF2B5EF4-FFF2-40B4-BE49-F238E27FC236}">
                  <a16:creationId xmlns:a16="http://schemas.microsoft.com/office/drawing/2014/main" id="{AABC2AE0-BBE9-F479-5D7C-197AF09FBFE9}"/>
                </a:ext>
              </a:extLst>
            </p:cNvPr>
            <p:cNvSpPr/>
            <p:nvPr/>
          </p:nvSpPr>
          <p:spPr>
            <a:xfrm>
              <a:off x="914400" y="3371850"/>
              <a:ext cx="1352550" cy="952500"/>
            </a:xfrm>
            <a:prstGeom prst="borderCallout1">
              <a:avLst>
                <a:gd name="adj1" fmla="val 99250"/>
                <a:gd name="adj2" fmla="val 50118"/>
                <a:gd name="adj3" fmla="val 183881"/>
                <a:gd name="adj4" fmla="val 50077"/>
              </a:avLst>
            </a:prstGeom>
            <a:solidFill>
              <a:schemeClr val="bg1"/>
            </a:solidFill>
            <a:ln w="38100">
              <a:solidFill>
                <a:schemeClr val="tx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kumimoji="1" lang="ja-JP" altLang="en-US" sz="1600" dirty="0">
                  <a:solidFill>
                    <a:schemeClr val="tx1"/>
                  </a:solidFill>
                </a:rPr>
                <a:t>車両転倒</a:t>
              </a:r>
              <a:r>
                <a:rPr kumimoji="1" lang="en-US" altLang="ja-JP" sz="1600" dirty="0">
                  <a:solidFill>
                    <a:schemeClr val="tx1"/>
                  </a:solidFill>
                </a:rPr>
                <a:t>01</a:t>
              </a:r>
              <a:r>
                <a:rPr kumimoji="1" lang="ja-JP" altLang="en-US" sz="1600" dirty="0">
                  <a:solidFill>
                    <a:schemeClr val="tx1"/>
                  </a:solidFill>
                </a:rPr>
                <a:t>コンテンツボタン</a:t>
              </a:r>
            </a:p>
          </p:txBody>
        </p:sp>
        <p:sp>
          <p:nvSpPr>
            <p:cNvPr id="7" name="楕円 6">
              <a:extLst>
                <a:ext uri="{FF2B5EF4-FFF2-40B4-BE49-F238E27FC236}">
                  <a16:creationId xmlns:a16="http://schemas.microsoft.com/office/drawing/2014/main" id="{2BDDAB53-CEE3-A9D1-BFA1-444DD96C2B1E}"/>
                </a:ext>
              </a:extLst>
            </p:cNvPr>
            <p:cNvSpPr/>
            <p:nvPr/>
          </p:nvSpPr>
          <p:spPr>
            <a:xfrm>
              <a:off x="1543050" y="5095231"/>
              <a:ext cx="95250" cy="95250"/>
            </a:xfrm>
            <a:prstGeom prst="ellipse">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kumimoji="1" lang="ja-JP" altLang="en-US" sz="1600" dirty="0"/>
            </a:p>
          </p:txBody>
        </p:sp>
      </p:grpSp>
      <p:grpSp>
        <p:nvGrpSpPr>
          <p:cNvPr id="9" name="グループ化 8">
            <a:extLst>
              <a:ext uri="{FF2B5EF4-FFF2-40B4-BE49-F238E27FC236}">
                <a16:creationId xmlns:a16="http://schemas.microsoft.com/office/drawing/2014/main" id="{E70C2D02-F91E-5635-14B2-B89570D7F2E2}"/>
              </a:ext>
            </a:extLst>
          </p:cNvPr>
          <p:cNvGrpSpPr/>
          <p:nvPr/>
        </p:nvGrpSpPr>
        <p:grpSpPr>
          <a:xfrm>
            <a:off x="2330946" y="3903776"/>
            <a:ext cx="1352550" cy="1818631"/>
            <a:chOff x="914400" y="3371850"/>
            <a:chExt cx="1352550" cy="1818631"/>
          </a:xfrm>
        </p:grpSpPr>
        <p:sp>
          <p:nvSpPr>
            <p:cNvPr id="10" name="吹き出し: 線 9">
              <a:extLst>
                <a:ext uri="{FF2B5EF4-FFF2-40B4-BE49-F238E27FC236}">
                  <a16:creationId xmlns:a16="http://schemas.microsoft.com/office/drawing/2014/main" id="{E56BDD54-D4F9-8802-798E-C54AF747A96F}"/>
                </a:ext>
              </a:extLst>
            </p:cNvPr>
            <p:cNvSpPr/>
            <p:nvPr/>
          </p:nvSpPr>
          <p:spPr>
            <a:xfrm>
              <a:off x="914400" y="3371850"/>
              <a:ext cx="1352550" cy="952500"/>
            </a:xfrm>
            <a:prstGeom prst="borderCallout1">
              <a:avLst>
                <a:gd name="adj1" fmla="val 99250"/>
                <a:gd name="adj2" fmla="val 50118"/>
                <a:gd name="adj3" fmla="val 183881"/>
                <a:gd name="adj4" fmla="val 50077"/>
              </a:avLst>
            </a:prstGeom>
            <a:solidFill>
              <a:schemeClr val="bg1"/>
            </a:solidFill>
            <a:ln w="38100">
              <a:solidFill>
                <a:schemeClr val="tx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600" dirty="0">
                  <a:solidFill>
                    <a:schemeClr val="tx1"/>
                  </a:solidFill>
                </a:rPr>
                <a:t>転落</a:t>
              </a:r>
              <a:endParaRPr lang="en-US" altLang="ja-JP" sz="1600" dirty="0">
                <a:solidFill>
                  <a:schemeClr val="tx1"/>
                </a:solidFill>
              </a:endParaRPr>
            </a:p>
            <a:p>
              <a:r>
                <a:rPr kumimoji="1" lang="ja-JP" altLang="en-US" sz="1600" dirty="0">
                  <a:solidFill>
                    <a:schemeClr val="tx1"/>
                  </a:solidFill>
                </a:rPr>
                <a:t>コンテンツボタン</a:t>
              </a:r>
            </a:p>
          </p:txBody>
        </p:sp>
        <p:sp>
          <p:nvSpPr>
            <p:cNvPr id="11" name="楕円 10">
              <a:extLst>
                <a:ext uri="{FF2B5EF4-FFF2-40B4-BE49-F238E27FC236}">
                  <a16:creationId xmlns:a16="http://schemas.microsoft.com/office/drawing/2014/main" id="{53DC518B-34CB-7A13-5D0D-EE0C6737E2CA}"/>
                </a:ext>
              </a:extLst>
            </p:cNvPr>
            <p:cNvSpPr/>
            <p:nvPr/>
          </p:nvSpPr>
          <p:spPr>
            <a:xfrm>
              <a:off x="1543050" y="5095231"/>
              <a:ext cx="95250" cy="95250"/>
            </a:xfrm>
            <a:prstGeom prst="ellipse">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600" dirty="0"/>
            </a:p>
          </p:txBody>
        </p:sp>
      </p:grpSp>
      <p:grpSp>
        <p:nvGrpSpPr>
          <p:cNvPr id="12" name="グループ化 11">
            <a:extLst>
              <a:ext uri="{FF2B5EF4-FFF2-40B4-BE49-F238E27FC236}">
                <a16:creationId xmlns:a16="http://schemas.microsoft.com/office/drawing/2014/main" id="{8D1DD121-A5CB-1DCB-08EA-CFD14836C4F1}"/>
              </a:ext>
            </a:extLst>
          </p:cNvPr>
          <p:cNvGrpSpPr/>
          <p:nvPr/>
        </p:nvGrpSpPr>
        <p:grpSpPr>
          <a:xfrm>
            <a:off x="3940449" y="3903776"/>
            <a:ext cx="1352550" cy="1818631"/>
            <a:chOff x="914400" y="3371850"/>
            <a:chExt cx="1352550" cy="1818631"/>
          </a:xfrm>
        </p:grpSpPr>
        <p:sp>
          <p:nvSpPr>
            <p:cNvPr id="13" name="吹き出し: 線 12">
              <a:extLst>
                <a:ext uri="{FF2B5EF4-FFF2-40B4-BE49-F238E27FC236}">
                  <a16:creationId xmlns:a16="http://schemas.microsoft.com/office/drawing/2014/main" id="{F10D755E-C980-B57F-42A2-21BAAB876EC1}"/>
                </a:ext>
              </a:extLst>
            </p:cNvPr>
            <p:cNvSpPr/>
            <p:nvPr/>
          </p:nvSpPr>
          <p:spPr>
            <a:xfrm>
              <a:off x="914400" y="3371850"/>
              <a:ext cx="1352550" cy="952500"/>
            </a:xfrm>
            <a:prstGeom prst="borderCallout1">
              <a:avLst>
                <a:gd name="adj1" fmla="val 99250"/>
                <a:gd name="adj2" fmla="val 50118"/>
                <a:gd name="adj3" fmla="val 183881"/>
                <a:gd name="adj4" fmla="val 50077"/>
              </a:avLst>
            </a:prstGeom>
            <a:solidFill>
              <a:schemeClr val="bg1"/>
            </a:solidFill>
            <a:ln w="38100">
              <a:solidFill>
                <a:schemeClr val="tx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kumimoji="1" lang="ja-JP" altLang="en-US" sz="1600" dirty="0">
                  <a:solidFill>
                    <a:schemeClr val="tx1"/>
                  </a:solidFill>
                </a:rPr>
                <a:t>挟まり</a:t>
              </a:r>
              <a:r>
                <a:rPr kumimoji="1" lang="en-US" altLang="ja-JP" sz="1600" dirty="0">
                  <a:solidFill>
                    <a:schemeClr val="tx1"/>
                  </a:solidFill>
                </a:rPr>
                <a:t>01</a:t>
              </a:r>
            </a:p>
            <a:p>
              <a:r>
                <a:rPr kumimoji="1" lang="ja-JP" altLang="en-US" sz="1600" dirty="0">
                  <a:solidFill>
                    <a:schemeClr val="tx1"/>
                  </a:solidFill>
                </a:rPr>
                <a:t>コンテンツボタン</a:t>
              </a:r>
            </a:p>
          </p:txBody>
        </p:sp>
        <p:sp>
          <p:nvSpPr>
            <p:cNvPr id="14" name="楕円 13">
              <a:extLst>
                <a:ext uri="{FF2B5EF4-FFF2-40B4-BE49-F238E27FC236}">
                  <a16:creationId xmlns:a16="http://schemas.microsoft.com/office/drawing/2014/main" id="{208C20BE-5093-479A-D7F1-A4C3A17D460C}"/>
                </a:ext>
              </a:extLst>
            </p:cNvPr>
            <p:cNvSpPr/>
            <p:nvPr/>
          </p:nvSpPr>
          <p:spPr>
            <a:xfrm>
              <a:off x="1543050" y="5095231"/>
              <a:ext cx="95250" cy="95250"/>
            </a:xfrm>
            <a:prstGeom prst="ellipse">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kumimoji="1" lang="ja-JP" altLang="en-US" sz="1600" dirty="0"/>
            </a:p>
          </p:txBody>
        </p:sp>
      </p:grpSp>
      <p:grpSp>
        <p:nvGrpSpPr>
          <p:cNvPr id="15" name="グループ化 14">
            <a:extLst>
              <a:ext uri="{FF2B5EF4-FFF2-40B4-BE49-F238E27FC236}">
                <a16:creationId xmlns:a16="http://schemas.microsoft.com/office/drawing/2014/main" id="{4C85EECD-0512-4250-CBCD-9187F8D8CBE4}"/>
              </a:ext>
            </a:extLst>
          </p:cNvPr>
          <p:cNvGrpSpPr/>
          <p:nvPr/>
        </p:nvGrpSpPr>
        <p:grpSpPr>
          <a:xfrm>
            <a:off x="5549953" y="3903776"/>
            <a:ext cx="1352550" cy="1818631"/>
            <a:chOff x="914400" y="3371850"/>
            <a:chExt cx="1352550" cy="1818631"/>
          </a:xfrm>
        </p:grpSpPr>
        <p:sp>
          <p:nvSpPr>
            <p:cNvPr id="16" name="吹き出し: 線 15">
              <a:extLst>
                <a:ext uri="{FF2B5EF4-FFF2-40B4-BE49-F238E27FC236}">
                  <a16:creationId xmlns:a16="http://schemas.microsoft.com/office/drawing/2014/main" id="{049F9468-82FE-93C5-A51B-5E0A3D307583}"/>
                </a:ext>
              </a:extLst>
            </p:cNvPr>
            <p:cNvSpPr/>
            <p:nvPr/>
          </p:nvSpPr>
          <p:spPr>
            <a:xfrm>
              <a:off x="914400" y="3371850"/>
              <a:ext cx="1352550" cy="952500"/>
            </a:xfrm>
            <a:prstGeom prst="borderCallout1">
              <a:avLst>
                <a:gd name="adj1" fmla="val 99250"/>
                <a:gd name="adj2" fmla="val 50118"/>
                <a:gd name="adj3" fmla="val 183881"/>
                <a:gd name="adj4" fmla="val 50077"/>
              </a:avLst>
            </a:prstGeom>
            <a:solidFill>
              <a:schemeClr val="bg1"/>
            </a:solidFill>
            <a:ln w="38100">
              <a:solidFill>
                <a:schemeClr val="tx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kumimoji="1" lang="ja-JP" altLang="en-US" sz="1600" dirty="0">
                  <a:solidFill>
                    <a:schemeClr val="tx1"/>
                  </a:solidFill>
                </a:rPr>
                <a:t>挟まり</a:t>
              </a:r>
              <a:r>
                <a:rPr kumimoji="1" lang="en-US" altLang="ja-JP" sz="1600" dirty="0">
                  <a:solidFill>
                    <a:schemeClr val="tx1"/>
                  </a:solidFill>
                </a:rPr>
                <a:t>02</a:t>
              </a:r>
            </a:p>
            <a:p>
              <a:r>
                <a:rPr kumimoji="1" lang="ja-JP" altLang="en-US" sz="1600" dirty="0">
                  <a:solidFill>
                    <a:schemeClr val="tx1"/>
                  </a:solidFill>
                </a:rPr>
                <a:t>コンテンツボタン</a:t>
              </a:r>
            </a:p>
          </p:txBody>
        </p:sp>
        <p:sp>
          <p:nvSpPr>
            <p:cNvPr id="17" name="楕円 16">
              <a:extLst>
                <a:ext uri="{FF2B5EF4-FFF2-40B4-BE49-F238E27FC236}">
                  <a16:creationId xmlns:a16="http://schemas.microsoft.com/office/drawing/2014/main" id="{F64F4C54-419A-EA10-E5C5-206044570F7E}"/>
                </a:ext>
              </a:extLst>
            </p:cNvPr>
            <p:cNvSpPr/>
            <p:nvPr/>
          </p:nvSpPr>
          <p:spPr>
            <a:xfrm>
              <a:off x="1543050" y="5095231"/>
              <a:ext cx="95250" cy="95250"/>
            </a:xfrm>
            <a:prstGeom prst="ellipse">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kumimoji="1" lang="ja-JP" altLang="en-US" sz="1600" dirty="0"/>
            </a:p>
          </p:txBody>
        </p:sp>
      </p:grpSp>
      <p:grpSp>
        <p:nvGrpSpPr>
          <p:cNvPr id="18" name="グループ化 17">
            <a:extLst>
              <a:ext uri="{FF2B5EF4-FFF2-40B4-BE49-F238E27FC236}">
                <a16:creationId xmlns:a16="http://schemas.microsoft.com/office/drawing/2014/main" id="{FF318231-5D14-2B19-BE8C-5E9F201FF3E3}"/>
              </a:ext>
            </a:extLst>
          </p:cNvPr>
          <p:cNvGrpSpPr/>
          <p:nvPr/>
        </p:nvGrpSpPr>
        <p:grpSpPr>
          <a:xfrm>
            <a:off x="7159457" y="3903776"/>
            <a:ext cx="1352550" cy="1818631"/>
            <a:chOff x="914400" y="3371850"/>
            <a:chExt cx="1352550" cy="1818631"/>
          </a:xfrm>
        </p:grpSpPr>
        <p:sp>
          <p:nvSpPr>
            <p:cNvPr id="19" name="吹き出し: 線 18">
              <a:extLst>
                <a:ext uri="{FF2B5EF4-FFF2-40B4-BE49-F238E27FC236}">
                  <a16:creationId xmlns:a16="http://schemas.microsoft.com/office/drawing/2014/main" id="{537BF7B4-9D88-5D54-7191-82488AF81AD4}"/>
                </a:ext>
              </a:extLst>
            </p:cNvPr>
            <p:cNvSpPr/>
            <p:nvPr/>
          </p:nvSpPr>
          <p:spPr>
            <a:xfrm>
              <a:off x="914400" y="3371850"/>
              <a:ext cx="1352550" cy="952500"/>
            </a:xfrm>
            <a:prstGeom prst="borderCallout1">
              <a:avLst>
                <a:gd name="adj1" fmla="val 99250"/>
                <a:gd name="adj2" fmla="val 50118"/>
                <a:gd name="adj3" fmla="val 183881"/>
                <a:gd name="adj4" fmla="val 50077"/>
              </a:avLst>
            </a:prstGeom>
            <a:solidFill>
              <a:schemeClr val="bg1"/>
            </a:solidFill>
            <a:ln w="38100">
              <a:solidFill>
                <a:schemeClr val="tx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kumimoji="1" lang="ja-JP" altLang="en-US" sz="1600" dirty="0">
                  <a:solidFill>
                    <a:schemeClr val="tx1"/>
                  </a:solidFill>
                </a:rPr>
                <a:t>車両転倒</a:t>
              </a:r>
              <a:r>
                <a:rPr kumimoji="1" lang="en-US" altLang="ja-JP" sz="1600" dirty="0">
                  <a:solidFill>
                    <a:schemeClr val="tx1"/>
                  </a:solidFill>
                </a:rPr>
                <a:t>02</a:t>
              </a:r>
              <a:r>
                <a:rPr kumimoji="1" lang="ja-JP" altLang="en-US" sz="1600" dirty="0">
                  <a:solidFill>
                    <a:schemeClr val="tx1"/>
                  </a:solidFill>
                </a:rPr>
                <a:t>コンテンツボタン</a:t>
              </a:r>
            </a:p>
          </p:txBody>
        </p:sp>
        <p:sp>
          <p:nvSpPr>
            <p:cNvPr id="20" name="楕円 19">
              <a:extLst>
                <a:ext uri="{FF2B5EF4-FFF2-40B4-BE49-F238E27FC236}">
                  <a16:creationId xmlns:a16="http://schemas.microsoft.com/office/drawing/2014/main" id="{8CE497EC-AB04-D1BB-7B35-156367F96825}"/>
                </a:ext>
              </a:extLst>
            </p:cNvPr>
            <p:cNvSpPr/>
            <p:nvPr/>
          </p:nvSpPr>
          <p:spPr>
            <a:xfrm>
              <a:off x="1543050" y="5095231"/>
              <a:ext cx="95250" cy="95250"/>
            </a:xfrm>
            <a:prstGeom prst="ellipse">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600" dirty="0"/>
            </a:p>
          </p:txBody>
        </p:sp>
      </p:grpSp>
      <p:sp>
        <p:nvSpPr>
          <p:cNvPr id="22" name="テキスト ボックス 21">
            <a:extLst>
              <a:ext uri="{FF2B5EF4-FFF2-40B4-BE49-F238E27FC236}">
                <a16:creationId xmlns:a16="http://schemas.microsoft.com/office/drawing/2014/main" id="{0C51D040-1851-BD0C-3DEE-63E2F67540D4}"/>
              </a:ext>
            </a:extLst>
          </p:cNvPr>
          <p:cNvSpPr txBox="1"/>
          <p:nvPr/>
        </p:nvSpPr>
        <p:spPr>
          <a:xfrm>
            <a:off x="9018735" y="2627100"/>
            <a:ext cx="3759426" cy="2308324"/>
          </a:xfrm>
          <a:prstGeom prst="rect">
            <a:avLst/>
          </a:prstGeom>
          <a:noFill/>
        </p:spPr>
        <p:txBody>
          <a:bodyPr wrap="square">
            <a:spAutoFit/>
          </a:bodyPr>
          <a:lstStyle/>
          <a:p>
            <a:r>
              <a:rPr lang="ja-JP" altLang="en-US" sz="1800" b="1" i="0" u="none" strike="noStrike" baseline="0" dirty="0">
                <a:solidFill>
                  <a:srgbClr val="FF0000"/>
                </a:solidFill>
                <a:latin typeface="メイリオ" panose="020B0604030504040204" pitchFamily="50" charset="-128"/>
                <a:ea typeface="メイリオ" panose="020B0604030504040204" pitchFamily="50" charset="-128"/>
              </a:rPr>
              <a:t>キーボードショートカットキー</a:t>
            </a:r>
            <a:endParaRPr lang="ja-JP" altLang="en-US" sz="1800" b="0" i="0" u="none" strike="noStrike" baseline="0" dirty="0">
              <a:solidFill>
                <a:srgbClr val="FF0000"/>
              </a:solidFill>
              <a:latin typeface="メイリオ" panose="020B0604030504040204" pitchFamily="50" charset="-128"/>
              <a:ea typeface="メイリオ" panose="020B0604030504040204" pitchFamily="50" charset="-128"/>
            </a:endParaRPr>
          </a:p>
          <a:p>
            <a:r>
              <a:rPr lang="ja-JP" altLang="en-US" sz="1800" b="0" i="0" u="none" strike="noStrike" baseline="0" dirty="0">
                <a:solidFill>
                  <a:srgbClr val="FF0000"/>
                </a:solidFill>
                <a:latin typeface="メイリオ" panose="020B0604030504040204" pitchFamily="50" charset="-128"/>
                <a:ea typeface="メイリオ" panose="020B0604030504040204" pitchFamily="50" charset="-128"/>
              </a:rPr>
              <a:t>車両転倒</a:t>
            </a:r>
            <a:r>
              <a:rPr lang="en-US" altLang="ja-JP" sz="1800" b="0" i="0" u="none" strike="noStrike" baseline="0" dirty="0">
                <a:solidFill>
                  <a:srgbClr val="FF0000"/>
                </a:solidFill>
                <a:latin typeface="Arial" panose="020B0604020202020204" pitchFamily="34" charset="0"/>
                <a:ea typeface="メイリオ" panose="020B0604030504040204" pitchFamily="50" charset="-128"/>
              </a:rPr>
              <a:t>01</a:t>
            </a:r>
            <a:r>
              <a:rPr lang="ja-JP" altLang="en-US" sz="1800" b="0" i="0" u="none" strike="noStrike" baseline="0" dirty="0">
                <a:solidFill>
                  <a:srgbClr val="FF0000"/>
                </a:solidFill>
                <a:latin typeface="メイリオ" panose="020B0604030504040204" pitchFamily="50" charset="-128"/>
                <a:ea typeface="メイリオ" panose="020B0604030504040204" pitchFamily="50" charset="-128"/>
              </a:rPr>
              <a:t>コンテンツ</a:t>
            </a:r>
            <a:r>
              <a:rPr lang="ja-JP" altLang="en-US" sz="1800" b="0" i="0" u="none" strike="noStrike" baseline="0" dirty="0">
                <a:solidFill>
                  <a:srgbClr val="FF0000"/>
                </a:solidFill>
                <a:latin typeface="Arial" panose="020B0604020202020204" pitchFamily="34" charset="0"/>
                <a:ea typeface="メイリオ" panose="020B0604030504040204" pitchFamily="50" charset="-128"/>
              </a:rPr>
              <a:t>→</a:t>
            </a:r>
            <a:r>
              <a:rPr lang="ja-JP" altLang="en-US" sz="1800" b="0" i="0" u="none" strike="noStrike" baseline="0" dirty="0">
                <a:solidFill>
                  <a:srgbClr val="FF0000"/>
                </a:solidFill>
                <a:latin typeface="メイリオ" panose="020B0604030504040204" pitchFamily="50" charset="-128"/>
                <a:ea typeface="メイリオ" panose="020B0604030504040204" pitchFamily="50" charset="-128"/>
              </a:rPr>
              <a:t>１キー</a:t>
            </a:r>
          </a:p>
          <a:p>
            <a:r>
              <a:rPr lang="ja-JP" altLang="en-US" sz="1800" b="0" i="0" u="none" strike="noStrike" baseline="0" dirty="0">
                <a:solidFill>
                  <a:srgbClr val="FF0000"/>
                </a:solidFill>
                <a:latin typeface="メイリオ" panose="020B0604030504040204" pitchFamily="50" charset="-128"/>
                <a:ea typeface="メイリオ" panose="020B0604030504040204" pitchFamily="50" charset="-128"/>
              </a:rPr>
              <a:t>転落コンテンツ</a:t>
            </a:r>
            <a:r>
              <a:rPr lang="ja-JP" altLang="en-US" sz="1800" b="0" i="0" u="none" strike="noStrike" baseline="0" dirty="0">
                <a:solidFill>
                  <a:srgbClr val="FF0000"/>
                </a:solidFill>
                <a:latin typeface="Arial" panose="020B0604020202020204" pitchFamily="34" charset="0"/>
                <a:ea typeface="メイリオ" panose="020B0604030504040204" pitchFamily="50" charset="-128"/>
              </a:rPr>
              <a:t>→</a:t>
            </a:r>
            <a:r>
              <a:rPr lang="ja-JP" altLang="en-US" sz="1800" b="0" i="0" u="none" strike="noStrike" baseline="0" dirty="0">
                <a:solidFill>
                  <a:srgbClr val="FF0000"/>
                </a:solidFill>
                <a:latin typeface="メイリオ" panose="020B0604030504040204" pitchFamily="50" charset="-128"/>
                <a:ea typeface="メイリオ" panose="020B0604030504040204" pitchFamily="50" charset="-128"/>
              </a:rPr>
              <a:t>２キー</a:t>
            </a:r>
          </a:p>
          <a:p>
            <a:r>
              <a:rPr lang="ja-JP" altLang="en-US" sz="1800" b="0" i="0" u="none" strike="noStrike" baseline="0" dirty="0">
                <a:solidFill>
                  <a:srgbClr val="FF0000"/>
                </a:solidFill>
                <a:latin typeface="メイリオ" panose="020B0604030504040204" pitchFamily="50" charset="-128"/>
                <a:ea typeface="メイリオ" panose="020B0604030504040204" pitchFamily="50" charset="-128"/>
              </a:rPr>
              <a:t>挟まり</a:t>
            </a:r>
            <a:r>
              <a:rPr lang="en-US" altLang="ja-JP" sz="1800" b="0" i="0" u="none" strike="noStrike" baseline="0" dirty="0">
                <a:solidFill>
                  <a:srgbClr val="FF0000"/>
                </a:solidFill>
                <a:latin typeface="Arial" panose="020B0604020202020204" pitchFamily="34" charset="0"/>
                <a:ea typeface="メイリオ" panose="020B0604030504040204" pitchFamily="50" charset="-128"/>
              </a:rPr>
              <a:t>01</a:t>
            </a:r>
            <a:r>
              <a:rPr lang="ja-JP" altLang="en-US" sz="1800" b="0" i="0" u="none" strike="noStrike" baseline="0" dirty="0">
                <a:solidFill>
                  <a:srgbClr val="FF0000"/>
                </a:solidFill>
                <a:latin typeface="メイリオ" panose="020B0604030504040204" pitchFamily="50" charset="-128"/>
                <a:ea typeface="メイリオ" panose="020B0604030504040204" pitchFamily="50" charset="-128"/>
              </a:rPr>
              <a:t>コンテンツ</a:t>
            </a:r>
            <a:r>
              <a:rPr lang="ja-JP" altLang="en-US" sz="1800" b="0" i="0" u="none" strike="noStrike" baseline="0" dirty="0">
                <a:solidFill>
                  <a:srgbClr val="FF0000"/>
                </a:solidFill>
                <a:latin typeface="Arial" panose="020B0604020202020204" pitchFamily="34" charset="0"/>
                <a:ea typeface="メイリオ" panose="020B0604030504040204" pitchFamily="50" charset="-128"/>
              </a:rPr>
              <a:t>→</a:t>
            </a:r>
            <a:r>
              <a:rPr lang="ja-JP" altLang="en-US" sz="1800" b="0" i="0" u="none" strike="noStrike" baseline="0" dirty="0">
                <a:solidFill>
                  <a:srgbClr val="FF0000"/>
                </a:solidFill>
                <a:latin typeface="メイリオ" panose="020B0604030504040204" pitchFamily="50" charset="-128"/>
                <a:ea typeface="メイリオ" panose="020B0604030504040204" pitchFamily="50" charset="-128"/>
              </a:rPr>
              <a:t>３キー</a:t>
            </a:r>
          </a:p>
          <a:p>
            <a:r>
              <a:rPr lang="ja-JP" altLang="en-US" sz="1800" b="0" i="0" u="none" strike="noStrike" baseline="0" dirty="0">
                <a:solidFill>
                  <a:srgbClr val="FF0000"/>
                </a:solidFill>
                <a:latin typeface="メイリオ" panose="020B0604030504040204" pitchFamily="50" charset="-128"/>
                <a:ea typeface="メイリオ" panose="020B0604030504040204" pitchFamily="50" charset="-128"/>
              </a:rPr>
              <a:t>挟まり</a:t>
            </a:r>
            <a:r>
              <a:rPr lang="en-US" altLang="ja-JP" sz="1800" b="0" i="0" u="none" strike="noStrike" baseline="0" dirty="0">
                <a:solidFill>
                  <a:srgbClr val="FF0000"/>
                </a:solidFill>
                <a:latin typeface="Arial" panose="020B0604020202020204" pitchFamily="34" charset="0"/>
                <a:ea typeface="メイリオ" panose="020B0604030504040204" pitchFamily="50" charset="-128"/>
              </a:rPr>
              <a:t>02</a:t>
            </a:r>
            <a:r>
              <a:rPr lang="ja-JP" altLang="en-US" sz="1800" b="0" i="0" u="none" strike="noStrike" baseline="0" dirty="0">
                <a:solidFill>
                  <a:srgbClr val="FF0000"/>
                </a:solidFill>
                <a:latin typeface="メイリオ" panose="020B0604030504040204" pitchFamily="50" charset="-128"/>
                <a:ea typeface="メイリオ" panose="020B0604030504040204" pitchFamily="50" charset="-128"/>
              </a:rPr>
              <a:t>コンテンツ</a:t>
            </a:r>
            <a:r>
              <a:rPr lang="ja-JP" altLang="en-US" sz="1800" b="0" i="0" u="none" strike="noStrike" baseline="0" dirty="0">
                <a:solidFill>
                  <a:srgbClr val="FF0000"/>
                </a:solidFill>
                <a:latin typeface="Arial" panose="020B0604020202020204" pitchFamily="34" charset="0"/>
                <a:ea typeface="メイリオ" panose="020B0604030504040204" pitchFamily="50" charset="-128"/>
              </a:rPr>
              <a:t>→</a:t>
            </a:r>
            <a:r>
              <a:rPr lang="ja-JP" altLang="en-US" sz="1800" b="0" i="0" u="none" strike="noStrike" baseline="0" dirty="0">
                <a:solidFill>
                  <a:srgbClr val="FF0000"/>
                </a:solidFill>
                <a:latin typeface="メイリオ" panose="020B0604030504040204" pitchFamily="50" charset="-128"/>
                <a:ea typeface="メイリオ" panose="020B0604030504040204" pitchFamily="50" charset="-128"/>
              </a:rPr>
              <a:t>４キー</a:t>
            </a:r>
          </a:p>
          <a:p>
            <a:r>
              <a:rPr lang="ja-JP" altLang="en-US" sz="1800" b="0" i="0" u="none" strike="noStrike" baseline="0" dirty="0">
                <a:solidFill>
                  <a:srgbClr val="FF0000"/>
                </a:solidFill>
                <a:latin typeface="メイリオ" panose="020B0604030504040204" pitchFamily="50" charset="-128"/>
                <a:ea typeface="メイリオ" panose="020B0604030504040204" pitchFamily="50" charset="-128"/>
              </a:rPr>
              <a:t>車両転倒</a:t>
            </a:r>
            <a:r>
              <a:rPr lang="en-US" altLang="ja-JP" sz="1800" b="0" i="0" u="none" strike="noStrike" baseline="0" dirty="0">
                <a:solidFill>
                  <a:srgbClr val="FF0000"/>
                </a:solidFill>
                <a:latin typeface="Arial" panose="020B0604020202020204" pitchFamily="34" charset="0"/>
                <a:ea typeface="メイリオ" panose="020B0604030504040204" pitchFamily="50" charset="-128"/>
              </a:rPr>
              <a:t>02</a:t>
            </a:r>
            <a:r>
              <a:rPr lang="ja-JP" altLang="en-US" sz="1800" b="0" i="0" u="none" strike="noStrike" baseline="0" dirty="0">
                <a:solidFill>
                  <a:srgbClr val="FF0000"/>
                </a:solidFill>
                <a:latin typeface="メイリオ" panose="020B0604030504040204" pitchFamily="50" charset="-128"/>
                <a:ea typeface="メイリオ" panose="020B0604030504040204" pitchFamily="50" charset="-128"/>
              </a:rPr>
              <a:t>コンテンツ</a:t>
            </a:r>
            <a:r>
              <a:rPr lang="ja-JP" altLang="en-US" sz="1800" b="0" i="0" u="none" strike="noStrike" baseline="0" dirty="0">
                <a:solidFill>
                  <a:srgbClr val="FF0000"/>
                </a:solidFill>
                <a:latin typeface="Arial" panose="020B0604020202020204" pitchFamily="34" charset="0"/>
                <a:ea typeface="メイリオ" panose="020B0604030504040204" pitchFamily="50" charset="-128"/>
              </a:rPr>
              <a:t>→</a:t>
            </a:r>
            <a:r>
              <a:rPr lang="ja-JP" altLang="en-US" sz="1800" b="0" i="0" u="none" strike="noStrike" baseline="0" dirty="0">
                <a:solidFill>
                  <a:srgbClr val="FF0000"/>
                </a:solidFill>
                <a:latin typeface="メイリオ" panose="020B0604030504040204" pitchFamily="50" charset="-128"/>
                <a:ea typeface="メイリオ" panose="020B0604030504040204" pitchFamily="50" charset="-128"/>
              </a:rPr>
              <a:t>５キー</a:t>
            </a:r>
          </a:p>
          <a:p>
            <a:r>
              <a:rPr lang="ja-JP" altLang="en-US" sz="1800" b="0" i="0" u="none" strike="noStrike" baseline="0" dirty="0">
                <a:solidFill>
                  <a:srgbClr val="FF0000"/>
                </a:solidFill>
                <a:latin typeface="メイリオ" panose="020B0604030504040204" pitchFamily="50" charset="-128"/>
                <a:ea typeface="メイリオ" panose="020B0604030504040204" pitchFamily="50" charset="-128"/>
              </a:rPr>
              <a:t>コンテンツ体験中強制的に</a:t>
            </a:r>
          </a:p>
          <a:p>
            <a:r>
              <a:rPr lang="ja-JP" altLang="en-US" sz="1800" b="0" i="0" u="none" strike="noStrike" baseline="0" dirty="0">
                <a:solidFill>
                  <a:srgbClr val="FF0000"/>
                </a:solidFill>
                <a:latin typeface="メイリオ" panose="020B0604030504040204" pitchFamily="50" charset="-128"/>
                <a:ea typeface="メイリオ" panose="020B0604030504040204" pitchFamily="50" charset="-128"/>
              </a:rPr>
              <a:t>メニュー画面に戻る</a:t>
            </a:r>
            <a:r>
              <a:rPr lang="ja-JP" altLang="en-US" sz="1800" b="0" i="0" u="none" strike="noStrike" baseline="0" dirty="0">
                <a:solidFill>
                  <a:srgbClr val="FF0000"/>
                </a:solidFill>
                <a:latin typeface="Arial" panose="020B0604020202020204" pitchFamily="34" charset="0"/>
                <a:ea typeface="メイリオ" panose="020B0604030504040204" pitchFamily="50" charset="-128"/>
              </a:rPr>
              <a:t>→</a:t>
            </a:r>
            <a:r>
              <a:rPr lang="en-US" altLang="ja-JP" sz="1800" b="0" i="0" u="none" strike="noStrike" baseline="0" dirty="0">
                <a:solidFill>
                  <a:srgbClr val="FF0000"/>
                </a:solidFill>
                <a:latin typeface="Arial" panose="020B0604020202020204" pitchFamily="34" charset="0"/>
                <a:ea typeface="メイリオ" panose="020B0604030504040204" pitchFamily="50" charset="-128"/>
              </a:rPr>
              <a:t>ESC</a:t>
            </a:r>
            <a:r>
              <a:rPr lang="ja-JP" altLang="en-US" sz="1800" b="0" i="0" u="none" strike="noStrike" baseline="0" dirty="0">
                <a:solidFill>
                  <a:srgbClr val="FF0000"/>
                </a:solidFill>
                <a:latin typeface="メイリオ" panose="020B0604030504040204" pitchFamily="50" charset="-128"/>
                <a:ea typeface="メイリオ" panose="020B0604030504040204" pitchFamily="50" charset="-128"/>
              </a:rPr>
              <a:t>キー</a:t>
            </a:r>
            <a:endParaRPr lang="ja-JP" altLang="en-US" sz="1800" dirty="0">
              <a:solidFill>
                <a:srgbClr val="FF0000"/>
              </a:solidFill>
            </a:endParaRPr>
          </a:p>
        </p:txBody>
      </p:sp>
      <p:sp>
        <p:nvSpPr>
          <p:cNvPr id="24" name="テキスト ボックス 23">
            <a:extLst>
              <a:ext uri="{FF2B5EF4-FFF2-40B4-BE49-F238E27FC236}">
                <a16:creationId xmlns:a16="http://schemas.microsoft.com/office/drawing/2014/main" id="{A2476DE1-49E7-F670-5CC7-0834382E1883}"/>
              </a:ext>
            </a:extLst>
          </p:cNvPr>
          <p:cNvSpPr txBox="1"/>
          <p:nvPr/>
        </p:nvSpPr>
        <p:spPr>
          <a:xfrm>
            <a:off x="483096" y="7241406"/>
            <a:ext cx="6400800" cy="1754326"/>
          </a:xfrm>
          <a:prstGeom prst="rect">
            <a:avLst/>
          </a:prstGeom>
          <a:noFill/>
        </p:spPr>
        <p:txBody>
          <a:bodyPr wrap="square">
            <a:spAutoFit/>
          </a:bodyPr>
          <a:lstStyle/>
          <a:p>
            <a:r>
              <a:rPr lang="en-US" altLang="ja-JP" sz="1800" b="0" i="0" u="none" strike="noStrike" baseline="0" dirty="0">
                <a:solidFill>
                  <a:srgbClr val="FF0000"/>
                </a:solidFill>
                <a:latin typeface="ＭＳ ゴシック" panose="020B0609070205080204" pitchFamily="49" charset="-128"/>
                <a:ea typeface="ＭＳ ゴシック" panose="020B0609070205080204" pitchFamily="49" charset="-128"/>
              </a:rPr>
              <a:t>※</a:t>
            </a:r>
            <a:r>
              <a:rPr lang="ja-JP" altLang="en-US" sz="1800" b="0" i="0" u="none" strike="noStrike" baseline="0" dirty="0">
                <a:solidFill>
                  <a:srgbClr val="FF0000"/>
                </a:solidFill>
                <a:latin typeface="メイリオ" panose="020B0604030504040204" pitchFamily="50" charset="-128"/>
                <a:ea typeface="メイリオ" panose="020B0604030504040204" pitchFamily="50" charset="-128"/>
              </a:rPr>
              <a:t>ソフトの終了は</a:t>
            </a:r>
            <a:r>
              <a:rPr lang="en-US" altLang="ja-JP" sz="1800" b="0" i="0" u="none" strike="noStrike" baseline="0" dirty="0">
                <a:solidFill>
                  <a:srgbClr val="FF0000"/>
                </a:solidFill>
                <a:latin typeface="Arial" panose="020B0604020202020204" pitchFamily="34" charset="0"/>
                <a:ea typeface="メイリオ" panose="020B0604030504040204" pitchFamily="50" charset="-128"/>
              </a:rPr>
              <a:t>TOP</a:t>
            </a:r>
            <a:r>
              <a:rPr lang="ja-JP" altLang="en-US" sz="1800" b="0" i="0" u="none" strike="noStrike" baseline="0" dirty="0">
                <a:solidFill>
                  <a:srgbClr val="FF0000"/>
                </a:solidFill>
                <a:latin typeface="メイリオ" panose="020B0604030504040204" pitchFamily="50" charset="-128"/>
                <a:ea typeface="メイリオ" panose="020B0604030504040204" pitchFamily="50" charset="-128"/>
              </a:rPr>
              <a:t>メニュー時に</a:t>
            </a:r>
            <a:r>
              <a:rPr lang="en-US" altLang="ja-JP" sz="1800" b="0" i="0" u="none" strike="noStrike" baseline="0" dirty="0">
                <a:solidFill>
                  <a:srgbClr val="FF0000"/>
                </a:solidFill>
                <a:latin typeface="Arial" panose="020B0604020202020204" pitchFamily="34" charset="0"/>
                <a:ea typeface="メイリオ" panose="020B0604030504040204" pitchFamily="50" charset="-128"/>
              </a:rPr>
              <a:t>ESC</a:t>
            </a:r>
            <a:r>
              <a:rPr lang="ja-JP" altLang="en-US" sz="1800" b="0" i="0" u="none" strike="noStrike" baseline="0" dirty="0">
                <a:solidFill>
                  <a:srgbClr val="FF0000"/>
                </a:solidFill>
                <a:latin typeface="メイリオ" panose="020B0604030504040204" pitchFamily="50" charset="-128"/>
                <a:ea typeface="メイリオ" panose="020B0604030504040204" pitchFamily="50" charset="-128"/>
              </a:rPr>
              <a:t>キー</a:t>
            </a:r>
          </a:p>
          <a:p>
            <a:endParaRPr lang="ja-JP" altLang="en-US" sz="1800" b="0" i="0" u="none" strike="noStrike" baseline="0" dirty="0">
              <a:latin typeface="メイリオ" panose="020B0604030504040204" pitchFamily="50" charset="-128"/>
              <a:ea typeface="メイリオ" panose="020B0604030504040204" pitchFamily="50" charset="-128"/>
            </a:endParaRPr>
          </a:p>
          <a:p>
            <a:r>
              <a:rPr lang="ja-JP" altLang="en-US" sz="1800" b="0" i="0" u="none" strike="noStrike" baseline="0" dirty="0">
                <a:latin typeface="メイリオ" panose="020B0604030504040204" pitchFamily="50" charset="-128"/>
                <a:ea typeface="メイリオ" panose="020B0604030504040204" pitchFamily="50" charset="-128"/>
              </a:rPr>
              <a:t>コントローラがないので、各コンテンツを決めたら</a:t>
            </a:r>
          </a:p>
          <a:p>
            <a:r>
              <a:rPr lang="ja-JP" altLang="en-US" sz="1800" b="0" i="0" u="none" strike="noStrike" baseline="0" dirty="0">
                <a:latin typeface="メイリオ" panose="020B0604030504040204" pitchFamily="50" charset="-128"/>
                <a:ea typeface="メイリオ" panose="020B0604030504040204" pitchFamily="50" charset="-128"/>
              </a:rPr>
              <a:t>①各ショートカットキーを押し</a:t>
            </a:r>
          </a:p>
          <a:p>
            <a:r>
              <a:rPr lang="ja-JP" altLang="en-US" sz="1800" b="0" i="0" u="none" strike="noStrike" baseline="0" dirty="0">
                <a:latin typeface="メイリオ" panose="020B0604030504040204" pitchFamily="50" charset="-128"/>
                <a:ea typeface="メイリオ" panose="020B0604030504040204" pitchFamily="50" charset="-128"/>
              </a:rPr>
              <a:t>②キーボード</a:t>
            </a:r>
            <a:r>
              <a:rPr lang="en-US" altLang="ja-JP" sz="1800" b="0" i="0" u="none" strike="noStrike" baseline="0" dirty="0">
                <a:latin typeface="Arial" panose="020B0604020202020204" pitchFamily="34" charset="0"/>
                <a:ea typeface="メイリオ" panose="020B0604030504040204" pitchFamily="50" charset="-128"/>
              </a:rPr>
              <a:t>R</a:t>
            </a:r>
            <a:r>
              <a:rPr lang="ja-JP" altLang="en-US" sz="1800" b="0" i="0" u="none" strike="noStrike" baseline="0" dirty="0">
                <a:latin typeface="メイリオ" panose="020B0604030504040204" pitchFamily="50" charset="-128"/>
                <a:ea typeface="メイリオ" panose="020B0604030504040204" pitchFamily="50" charset="-128"/>
              </a:rPr>
              <a:t>キーでリセンターをする</a:t>
            </a:r>
          </a:p>
          <a:p>
            <a:r>
              <a:rPr lang="ja-JP" altLang="en-US" sz="1800" b="0" i="0" u="none" strike="noStrike" baseline="0" dirty="0">
                <a:latin typeface="メイリオ" panose="020B0604030504040204" pitchFamily="50" charset="-128"/>
                <a:ea typeface="メイリオ" panose="020B0604030504040204" pitchFamily="50" charset="-128"/>
              </a:rPr>
              <a:t>③テンキーの１を押してスタート</a:t>
            </a:r>
            <a:endParaRPr lang="ja-JP" altLang="en-US" sz="1800" dirty="0"/>
          </a:p>
        </p:txBody>
      </p:sp>
      <p:sp>
        <p:nvSpPr>
          <p:cNvPr id="3" name="吹き出し: 四角形 2">
            <a:extLst>
              <a:ext uri="{FF2B5EF4-FFF2-40B4-BE49-F238E27FC236}">
                <a16:creationId xmlns:a16="http://schemas.microsoft.com/office/drawing/2014/main" id="{B9E2A90F-905C-A479-F54F-741F5C8BB812}"/>
              </a:ext>
            </a:extLst>
          </p:cNvPr>
          <p:cNvSpPr/>
          <p:nvPr/>
        </p:nvSpPr>
        <p:spPr>
          <a:xfrm>
            <a:off x="7159456" y="7367452"/>
            <a:ext cx="5159047" cy="1855748"/>
          </a:xfrm>
          <a:prstGeom prst="wedgeRectCallout">
            <a:avLst>
              <a:gd name="adj1" fmla="val -150462"/>
              <a:gd name="adj2" fmla="val -97392"/>
            </a:avLst>
          </a:prstGeom>
          <a:solidFill>
            <a:schemeClr val="bg1"/>
          </a:solid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600" b="1" dirty="0">
                <a:solidFill>
                  <a:schemeClr val="tx1"/>
                </a:solidFill>
              </a:rPr>
              <a:t>車両転倒</a:t>
            </a:r>
            <a:r>
              <a:rPr kumimoji="1" lang="en-US" altLang="ja-JP" sz="1600" b="1" dirty="0">
                <a:solidFill>
                  <a:schemeClr val="tx1"/>
                </a:solidFill>
              </a:rPr>
              <a:t>01</a:t>
            </a:r>
            <a:r>
              <a:rPr kumimoji="1" lang="ja-JP" altLang="en-US" sz="1600" b="1" dirty="0">
                <a:solidFill>
                  <a:schemeClr val="tx1"/>
                </a:solidFill>
              </a:rPr>
              <a:t>の初回起動時にコンテンツが通常通り進行しない不具合が発生しています。</a:t>
            </a:r>
            <a:endParaRPr kumimoji="1" lang="en-US" altLang="ja-JP" sz="1600" b="1" dirty="0">
              <a:solidFill>
                <a:schemeClr val="tx1"/>
              </a:solidFill>
            </a:endParaRPr>
          </a:p>
          <a:p>
            <a:pPr algn="ctr"/>
            <a:r>
              <a:rPr lang="ja-JP" altLang="en-US" sz="1600" b="1" dirty="0">
                <a:solidFill>
                  <a:schemeClr val="tx1"/>
                </a:solidFill>
              </a:rPr>
              <a:t>お手数ですが、１度画像のメニューに戻ってから再度コンテンツを選択しなおしてください。</a:t>
            </a:r>
            <a:endParaRPr kumimoji="1" lang="en-US" altLang="ja-JP" sz="1600" b="1" dirty="0">
              <a:solidFill>
                <a:schemeClr val="tx1"/>
              </a:solidFill>
            </a:endParaRPr>
          </a:p>
        </p:txBody>
      </p:sp>
    </p:spTree>
    <p:extLst>
      <p:ext uri="{BB962C8B-B14F-4D97-AF65-F5344CB8AC3E}">
        <p14:creationId xmlns:p14="http://schemas.microsoft.com/office/powerpoint/2010/main" val="23927807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3F07031-7F42-8C51-26B4-0EEB6C6093F5}"/>
              </a:ext>
            </a:extLst>
          </p:cNvPr>
          <p:cNvSpPr>
            <a:spLocks noGrp="1"/>
          </p:cNvSpPr>
          <p:nvPr>
            <p:ph type="title"/>
          </p:nvPr>
        </p:nvSpPr>
        <p:spPr>
          <a:xfrm>
            <a:off x="352800" y="378000"/>
            <a:ext cx="9923314" cy="705600"/>
          </a:xfrm>
        </p:spPr>
        <p:txBody>
          <a:bodyPr>
            <a:noAutofit/>
          </a:bodyPr>
          <a:lstStyle/>
          <a:p>
            <a:r>
              <a:rPr kumimoji="1" lang="ja-JP" altLang="en-US" sz="3600" b="1" dirty="0"/>
              <a:t>コンテンツマニュアル　バックホー　</a:t>
            </a:r>
            <a:r>
              <a:rPr kumimoji="1" lang="en-US" altLang="ja-JP" sz="3600" b="1" dirty="0"/>
              <a:t>TOP</a:t>
            </a:r>
            <a:r>
              <a:rPr kumimoji="1" lang="ja-JP" altLang="en-US" sz="3600" b="1" dirty="0"/>
              <a:t>面</a:t>
            </a:r>
          </a:p>
        </p:txBody>
      </p:sp>
      <p:sp>
        <p:nvSpPr>
          <p:cNvPr id="22" name="テキスト ボックス 21">
            <a:extLst>
              <a:ext uri="{FF2B5EF4-FFF2-40B4-BE49-F238E27FC236}">
                <a16:creationId xmlns:a16="http://schemas.microsoft.com/office/drawing/2014/main" id="{0C51D040-1851-BD0C-3DEE-63E2F67540D4}"/>
              </a:ext>
            </a:extLst>
          </p:cNvPr>
          <p:cNvSpPr txBox="1"/>
          <p:nvPr/>
        </p:nvSpPr>
        <p:spPr>
          <a:xfrm>
            <a:off x="8013116" y="6985292"/>
            <a:ext cx="4570770" cy="2308324"/>
          </a:xfrm>
          <a:prstGeom prst="rect">
            <a:avLst/>
          </a:prstGeom>
          <a:noFill/>
        </p:spPr>
        <p:txBody>
          <a:bodyPr wrap="square">
            <a:spAutoFit/>
          </a:bodyPr>
          <a:lstStyle/>
          <a:p>
            <a:r>
              <a:rPr lang="ja-JP" altLang="en-US" sz="1800" b="1" i="0" u="none" strike="noStrike" baseline="0" dirty="0">
                <a:solidFill>
                  <a:srgbClr val="FF0000"/>
                </a:solidFill>
                <a:latin typeface="メイリオ" panose="020B0604030504040204" pitchFamily="50" charset="-128"/>
                <a:ea typeface="メイリオ" panose="020B0604030504040204" pitchFamily="50" charset="-128"/>
              </a:rPr>
              <a:t>キーボードショートカットキー</a:t>
            </a:r>
            <a:endParaRPr lang="ja-JP" altLang="en-US" sz="1800" b="0" i="0" u="none" strike="noStrike" baseline="0" dirty="0">
              <a:solidFill>
                <a:srgbClr val="FF0000"/>
              </a:solidFill>
              <a:latin typeface="メイリオ" panose="020B0604030504040204" pitchFamily="50" charset="-128"/>
              <a:ea typeface="メイリオ" panose="020B0604030504040204" pitchFamily="50" charset="-128"/>
            </a:endParaRPr>
          </a:p>
          <a:p>
            <a:r>
              <a:rPr lang="ja-JP" altLang="en-US" sz="1800" b="0" i="0" u="none" strike="noStrike" baseline="0" dirty="0">
                <a:solidFill>
                  <a:srgbClr val="FF0000"/>
                </a:solidFill>
                <a:latin typeface="メイリオ" panose="020B0604030504040204" pitchFamily="50" charset="-128"/>
                <a:ea typeface="メイリオ" panose="020B0604030504040204" pitchFamily="50" charset="-128"/>
              </a:rPr>
              <a:t>横転コンテンツ</a:t>
            </a:r>
            <a:r>
              <a:rPr lang="ja-JP" altLang="en-US" sz="1800" b="0" i="0" u="none" strike="noStrike" baseline="0" dirty="0">
                <a:solidFill>
                  <a:srgbClr val="FF0000"/>
                </a:solidFill>
                <a:latin typeface="Arial" panose="020B0604020202020204" pitchFamily="34" charset="0"/>
                <a:ea typeface="メイリオ" panose="020B0604030504040204" pitchFamily="50" charset="-128"/>
              </a:rPr>
              <a:t>→</a:t>
            </a:r>
            <a:r>
              <a:rPr lang="ja-JP" altLang="en-US" sz="1800" b="0" i="0" u="none" strike="noStrike" baseline="0" dirty="0">
                <a:solidFill>
                  <a:srgbClr val="FF0000"/>
                </a:solidFill>
                <a:latin typeface="メイリオ" panose="020B0604030504040204" pitchFamily="50" charset="-128"/>
                <a:ea typeface="メイリオ" panose="020B0604030504040204" pitchFamily="50" charset="-128"/>
              </a:rPr>
              <a:t>１キー</a:t>
            </a:r>
          </a:p>
          <a:p>
            <a:r>
              <a:rPr lang="ja-JP" altLang="en-US" sz="1800" b="0" i="0" u="none" strike="noStrike" baseline="0" dirty="0">
                <a:solidFill>
                  <a:srgbClr val="FF0000"/>
                </a:solidFill>
                <a:latin typeface="メイリオ" panose="020B0604030504040204" pitchFamily="50" charset="-128"/>
                <a:ea typeface="メイリオ" panose="020B0604030504040204" pitchFamily="50" charset="-128"/>
              </a:rPr>
              <a:t>本体接触被災者コンテンツ</a:t>
            </a:r>
            <a:r>
              <a:rPr lang="ja-JP" altLang="en-US" sz="1800" b="0" i="0" u="none" strike="noStrike" baseline="0" dirty="0">
                <a:solidFill>
                  <a:srgbClr val="FF0000"/>
                </a:solidFill>
                <a:latin typeface="Arial" panose="020B0604020202020204" pitchFamily="34" charset="0"/>
                <a:ea typeface="メイリオ" panose="020B0604030504040204" pitchFamily="50" charset="-128"/>
              </a:rPr>
              <a:t>→</a:t>
            </a:r>
            <a:r>
              <a:rPr lang="ja-JP" altLang="en-US" sz="1800" b="0" i="0" u="none" strike="noStrike" baseline="0" dirty="0">
                <a:solidFill>
                  <a:srgbClr val="FF0000"/>
                </a:solidFill>
                <a:latin typeface="メイリオ" panose="020B0604030504040204" pitchFamily="50" charset="-128"/>
                <a:ea typeface="メイリオ" panose="020B0604030504040204" pitchFamily="50" charset="-128"/>
              </a:rPr>
              <a:t>２キー</a:t>
            </a:r>
          </a:p>
          <a:p>
            <a:r>
              <a:rPr lang="ja-JP" altLang="en-US" sz="1800" b="0" i="0" u="none" strike="noStrike" baseline="0" dirty="0">
                <a:solidFill>
                  <a:srgbClr val="FF0000"/>
                </a:solidFill>
                <a:latin typeface="メイリオ" panose="020B0604030504040204" pitchFamily="50" charset="-128"/>
                <a:ea typeface="メイリオ" panose="020B0604030504040204" pitchFamily="50" charset="-128"/>
              </a:rPr>
              <a:t>本体接触操縦者コンテンツ</a:t>
            </a:r>
            <a:r>
              <a:rPr lang="ja-JP" altLang="en-US" sz="1800" b="0" i="0" u="none" strike="noStrike" baseline="0" dirty="0">
                <a:solidFill>
                  <a:srgbClr val="FF0000"/>
                </a:solidFill>
                <a:latin typeface="Arial" panose="020B0604020202020204" pitchFamily="34" charset="0"/>
                <a:ea typeface="メイリオ" panose="020B0604030504040204" pitchFamily="50" charset="-128"/>
              </a:rPr>
              <a:t>→</a:t>
            </a:r>
            <a:r>
              <a:rPr lang="ja-JP" altLang="en-US" sz="1800" b="0" i="0" u="none" strike="noStrike" baseline="0" dirty="0">
                <a:solidFill>
                  <a:srgbClr val="FF0000"/>
                </a:solidFill>
                <a:latin typeface="メイリオ" panose="020B0604030504040204" pitchFamily="50" charset="-128"/>
                <a:ea typeface="メイリオ" panose="020B0604030504040204" pitchFamily="50" charset="-128"/>
              </a:rPr>
              <a:t>３キー</a:t>
            </a:r>
          </a:p>
          <a:p>
            <a:r>
              <a:rPr lang="ja-JP" altLang="en-US" sz="1800" dirty="0">
                <a:solidFill>
                  <a:srgbClr val="FF0000"/>
                </a:solidFill>
                <a:latin typeface="メイリオ" panose="020B0604030504040204" pitchFamily="50" charset="-128"/>
                <a:ea typeface="メイリオ" panose="020B0604030504040204" pitchFamily="50" charset="-128"/>
              </a:rPr>
              <a:t>挟まれ（巻き込まれ）</a:t>
            </a:r>
            <a:r>
              <a:rPr lang="ja-JP" altLang="en-US" sz="1800" b="0" i="0" u="none" strike="noStrike" baseline="0" dirty="0">
                <a:solidFill>
                  <a:srgbClr val="FF0000"/>
                </a:solidFill>
                <a:latin typeface="メイリオ" panose="020B0604030504040204" pitchFamily="50" charset="-128"/>
                <a:ea typeface="メイリオ" panose="020B0604030504040204" pitchFamily="50" charset="-128"/>
              </a:rPr>
              <a:t>コンテンツ</a:t>
            </a:r>
            <a:r>
              <a:rPr lang="ja-JP" altLang="en-US" sz="1800" b="0" i="0" u="none" strike="noStrike" baseline="0" dirty="0">
                <a:solidFill>
                  <a:srgbClr val="FF0000"/>
                </a:solidFill>
                <a:latin typeface="Arial" panose="020B0604020202020204" pitchFamily="34" charset="0"/>
                <a:ea typeface="メイリオ" panose="020B0604030504040204" pitchFamily="50" charset="-128"/>
              </a:rPr>
              <a:t>→</a:t>
            </a:r>
            <a:r>
              <a:rPr lang="ja-JP" altLang="en-US" sz="1800" b="0" i="0" u="none" strike="noStrike" baseline="0" dirty="0">
                <a:solidFill>
                  <a:srgbClr val="FF0000"/>
                </a:solidFill>
                <a:latin typeface="メイリオ" panose="020B0604030504040204" pitchFamily="50" charset="-128"/>
                <a:ea typeface="メイリオ" panose="020B0604030504040204" pitchFamily="50" charset="-128"/>
              </a:rPr>
              <a:t>４キー</a:t>
            </a:r>
          </a:p>
          <a:p>
            <a:r>
              <a:rPr lang="ja-JP" altLang="en-US" sz="1800" dirty="0">
                <a:solidFill>
                  <a:srgbClr val="FF0000"/>
                </a:solidFill>
                <a:latin typeface="メイリオ" panose="020B0604030504040204" pitchFamily="50" charset="-128"/>
                <a:ea typeface="メイリオ" panose="020B0604030504040204" pitchFamily="50" charset="-128"/>
              </a:rPr>
              <a:t>敷鉄板</a:t>
            </a:r>
            <a:r>
              <a:rPr lang="ja-JP" altLang="en-US" sz="1800" b="0" i="0" u="none" strike="noStrike" baseline="0" dirty="0">
                <a:solidFill>
                  <a:srgbClr val="FF0000"/>
                </a:solidFill>
                <a:latin typeface="メイリオ" panose="020B0604030504040204" pitchFamily="50" charset="-128"/>
                <a:ea typeface="メイリオ" panose="020B0604030504040204" pitchFamily="50" charset="-128"/>
              </a:rPr>
              <a:t>コンテンツ</a:t>
            </a:r>
            <a:r>
              <a:rPr lang="ja-JP" altLang="en-US" sz="1800" b="0" i="0" u="none" strike="noStrike" baseline="0" dirty="0">
                <a:solidFill>
                  <a:srgbClr val="FF0000"/>
                </a:solidFill>
                <a:latin typeface="Arial" panose="020B0604020202020204" pitchFamily="34" charset="0"/>
                <a:ea typeface="メイリオ" panose="020B0604030504040204" pitchFamily="50" charset="-128"/>
              </a:rPr>
              <a:t>→</a:t>
            </a:r>
            <a:r>
              <a:rPr lang="ja-JP" altLang="en-US" sz="1800" b="0" i="0" u="none" strike="noStrike" baseline="0" dirty="0">
                <a:solidFill>
                  <a:srgbClr val="FF0000"/>
                </a:solidFill>
                <a:latin typeface="メイリオ" panose="020B0604030504040204" pitchFamily="50" charset="-128"/>
                <a:ea typeface="メイリオ" panose="020B0604030504040204" pitchFamily="50" charset="-128"/>
              </a:rPr>
              <a:t>５キー</a:t>
            </a:r>
          </a:p>
          <a:p>
            <a:r>
              <a:rPr lang="ja-JP" altLang="en-US" sz="1800" b="0" i="0" u="none" strike="noStrike" baseline="0" dirty="0">
                <a:solidFill>
                  <a:srgbClr val="FF0000"/>
                </a:solidFill>
                <a:latin typeface="メイリオ" panose="020B0604030504040204" pitchFamily="50" charset="-128"/>
                <a:ea typeface="メイリオ" panose="020B0604030504040204" pitchFamily="50" charset="-128"/>
              </a:rPr>
              <a:t>コンテンツ体験中強制的に</a:t>
            </a:r>
          </a:p>
          <a:p>
            <a:r>
              <a:rPr lang="ja-JP" altLang="en-US" sz="1800" b="0" i="0" u="none" strike="noStrike" baseline="0" dirty="0">
                <a:solidFill>
                  <a:srgbClr val="FF0000"/>
                </a:solidFill>
                <a:latin typeface="メイリオ" panose="020B0604030504040204" pitchFamily="50" charset="-128"/>
                <a:ea typeface="メイリオ" panose="020B0604030504040204" pitchFamily="50" charset="-128"/>
              </a:rPr>
              <a:t>メニュー画面に戻る</a:t>
            </a:r>
            <a:r>
              <a:rPr lang="ja-JP" altLang="en-US" sz="1800" b="0" i="0" u="none" strike="noStrike" baseline="0" dirty="0">
                <a:solidFill>
                  <a:srgbClr val="FF0000"/>
                </a:solidFill>
                <a:latin typeface="Arial" panose="020B0604020202020204" pitchFamily="34" charset="0"/>
                <a:ea typeface="メイリオ" panose="020B0604030504040204" pitchFamily="50" charset="-128"/>
              </a:rPr>
              <a:t>→</a:t>
            </a:r>
            <a:r>
              <a:rPr lang="en-US" altLang="ja-JP" sz="1800" b="0" i="0" u="none" strike="noStrike" baseline="0" dirty="0">
                <a:solidFill>
                  <a:srgbClr val="FF0000"/>
                </a:solidFill>
                <a:latin typeface="Arial" panose="020B0604020202020204" pitchFamily="34" charset="0"/>
                <a:ea typeface="メイリオ" panose="020B0604030504040204" pitchFamily="50" charset="-128"/>
              </a:rPr>
              <a:t>ESC</a:t>
            </a:r>
            <a:r>
              <a:rPr lang="ja-JP" altLang="en-US" sz="1800" b="0" i="0" u="none" strike="noStrike" baseline="0" dirty="0">
                <a:solidFill>
                  <a:srgbClr val="FF0000"/>
                </a:solidFill>
                <a:latin typeface="メイリオ" panose="020B0604030504040204" pitchFamily="50" charset="-128"/>
                <a:ea typeface="メイリオ" panose="020B0604030504040204" pitchFamily="50" charset="-128"/>
              </a:rPr>
              <a:t>キー</a:t>
            </a:r>
            <a:endParaRPr lang="ja-JP" altLang="en-US" sz="1800" dirty="0">
              <a:solidFill>
                <a:srgbClr val="FF0000"/>
              </a:solidFill>
            </a:endParaRPr>
          </a:p>
        </p:txBody>
      </p:sp>
      <p:pic>
        <p:nvPicPr>
          <p:cNvPr id="4" name="図 3" descr="屋外, トラック, 男, 車 が含まれている画像&#10;&#10;自動的に生成された説明">
            <a:extLst>
              <a:ext uri="{FF2B5EF4-FFF2-40B4-BE49-F238E27FC236}">
                <a16:creationId xmlns:a16="http://schemas.microsoft.com/office/drawing/2014/main" id="{8B92A634-9D92-A740-B4EA-DB3E7F82A620}"/>
              </a:ext>
            </a:extLst>
          </p:cNvPr>
          <p:cNvPicPr>
            <a:picLocks noChangeAspect="1"/>
          </p:cNvPicPr>
          <p:nvPr/>
        </p:nvPicPr>
        <p:blipFill>
          <a:blip r:embed="rId3"/>
          <a:stretch>
            <a:fillRect/>
          </a:stretch>
        </p:blipFill>
        <p:spPr>
          <a:xfrm>
            <a:off x="281570" y="1587436"/>
            <a:ext cx="8602133" cy="4838700"/>
          </a:xfrm>
          <a:prstGeom prst="rect">
            <a:avLst/>
          </a:prstGeom>
        </p:spPr>
      </p:pic>
      <p:pic>
        <p:nvPicPr>
          <p:cNvPr id="23" name="図 22">
            <a:extLst>
              <a:ext uri="{FF2B5EF4-FFF2-40B4-BE49-F238E27FC236}">
                <a16:creationId xmlns:a16="http://schemas.microsoft.com/office/drawing/2014/main" id="{26137C0D-F795-B964-3A4E-14C0AC6948D5}"/>
              </a:ext>
            </a:extLst>
          </p:cNvPr>
          <p:cNvPicPr>
            <a:picLocks noChangeAspect="1"/>
          </p:cNvPicPr>
          <p:nvPr/>
        </p:nvPicPr>
        <p:blipFill>
          <a:blip r:embed="rId4"/>
          <a:stretch>
            <a:fillRect/>
          </a:stretch>
        </p:blipFill>
        <p:spPr>
          <a:xfrm>
            <a:off x="1414208" y="6021601"/>
            <a:ext cx="4815874" cy="3031168"/>
          </a:xfrm>
          <a:prstGeom prst="rect">
            <a:avLst/>
          </a:prstGeom>
        </p:spPr>
      </p:pic>
      <p:sp>
        <p:nvSpPr>
          <p:cNvPr id="6" name="吹き出し: 線 5">
            <a:extLst>
              <a:ext uri="{FF2B5EF4-FFF2-40B4-BE49-F238E27FC236}">
                <a16:creationId xmlns:a16="http://schemas.microsoft.com/office/drawing/2014/main" id="{AABC2AE0-BBE9-F479-5D7C-197AF09FBFE9}"/>
              </a:ext>
            </a:extLst>
          </p:cNvPr>
          <p:cNvSpPr/>
          <p:nvPr/>
        </p:nvSpPr>
        <p:spPr>
          <a:xfrm>
            <a:off x="1544786" y="3164126"/>
            <a:ext cx="1352550" cy="952500"/>
          </a:xfrm>
          <a:prstGeom prst="borderCallout1">
            <a:avLst>
              <a:gd name="adj1" fmla="val 99250"/>
              <a:gd name="adj2" fmla="val 50118"/>
              <a:gd name="adj3" fmla="val 100071"/>
              <a:gd name="adj4" fmla="val 43638"/>
            </a:avLst>
          </a:prstGeom>
          <a:solidFill>
            <a:schemeClr val="bg1"/>
          </a:solidFill>
          <a:ln w="38100">
            <a:solidFill>
              <a:schemeClr val="tx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kumimoji="1" lang="ja-JP" altLang="en-US" sz="1600" dirty="0">
                <a:solidFill>
                  <a:schemeClr val="tx1"/>
                </a:solidFill>
              </a:rPr>
              <a:t>横転</a:t>
            </a:r>
            <a:endParaRPr kumimoji="1" lang="en-US" altLang="ja-JP" sz="1600" dirty="0">
              <a:solidFill>
                <a:schemeClr val="tx1"/>
              </a:solidFill>
            </a:endParaRPr>
          </a:p>
          <a:p>
            <a:r>
              <a:rPr kumimoji="1" lang="ja-JP" altLang="en-US" sz="1600" dirty="0">
                <a:solidFill>
                  <a:schemeClr val="tx1"/>
                </a:solidFill>
              </a:rPr>
              <a:t>コンテンツボタン</a:t>
            </a:r>
          </a:p>
        </p:txBody>
      </p:sp>
      <p:sp>
        <p:nvSpPr>
          <p:cNvPr id="10" name="吹き出し: 線 9">
            <a:extLst>
              <a:ext uri="{FF2B5EF4-FFF2-40B4-BE49-F238E27FC236}">
                <a16:creationId xmlns:a16="http://schemas.microsoft.com/office/drawing/2014/main" id="{E56BDD54-D4F9-8802-798E-C54AF747A96F}"/>
              </a:ext>
            </a:extLst>
          </p:cNvPr>
          <p:cNvSpPr/>
          <p:nvPr/>
        </p:nvSpPr>
        <p:spPr>
          <a:xfrm>
            <a:off x="6348038" y="3164126"/>
            <a:ext cx="1352550" cy="952500"/>
          </a:xfrm>
          <a:prstGeom prst="borderCallout1">
            <a:avLst>
              <a:gd name="adj1" fmla="val 99250"/>
              <a:gd name="adj2" fmla="val 50118"/>
              <a:gd name="adj3" fmla="val 100072"/>
              <a:gd name="adj4" fmla="val 47931"/>
            </a:avLst>
          </a:prstGeom>
          <a:solidFill>
            <a:schemeClr val="bg1"/>
          </a:solidFill>
          <a:ln w="38100">
            <a:solidFill>
              <a:schemeClr val="tx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600" dirty="0">
                <a:solidFill>
                  <a:schemeClr val="tx1"/>
                </a:solidFill>
              </a:rPr>
              <a:t>敷鉄板</a:t>
            </a:r>
            <a:endParaRPr lang="en-US" altLang="ja-JP" sz="1600" dirty="0">
              <a:solidFill>
                <a:schemeClr val="tx1"/>
              </a:solidFill>
            </a:endParaRPr>
          </a:p>
          <a:p>
            <a:r>
              <a:rPr kumimoji="1" lang="ja-JP" altLang="en-US" sz="1600" dirty="0">
                <a:solidFill>
                  <a:schemeClr val="tx1"/>
                </a:solidFill>
              </a:rPr>
              <a:t>コンテンツボタン</a:t>
            </a:r>
          </a:p>
        </p:txBody>
      </p:sp>
      <p:grpSp>
        <p:nvGrpSpPr>
          <p:cNvPr id="12" name="グループ化 11">
            <a:extLst>
              <a:ext uri="{FF2B5EF4-FFF2-40B4-BE49-F238E27FC236}">
                <a16:creationId xmlns:a16="http://schemas.microsoft.com/office/drawing/2014/main" id="{8D1DD121-A5CB-1DCB-08EA-CFD14836C4F1}"/>
              </a:ext>
            </a:extLst>
          </p:cNvPr>
          <p:cNvGrpSpPr/>
          <p:nvPr/>
        </p:nvGrpSpPr>
        <p:grpSpPr>
          <a:xfrm>
            <a:off x="3145870" y="3164126"/>
            <a:ext cx="1352550" cy="4468309"/>
            <a:chOff x="914400" y="3371850"/>
            <a:chExt cx="1352550" cy="4468309"/>
          </a:xfrm>
        </p:grpSpPr>
        <p:sp>
          <p:nvSpPr>
            <p:cNvPr id="13" name="吹き出し: 線 12">
              <a:extLst>
                <a:ext uri="{FF2B5EF4-FFF2-40B4-BE49-F238E27FC236}">
                  <a16:creationId xmlns:a16="http://schemas.microsoft.com/office/drawing/2014/main" id="{F10D755E-C980-B57F-42A2-21BAAB876EC1}"/>
                </a:ext>
              </a:extLst>
            </p:cNvPr>
            <p:cNvSpPr/>
            <p:nvPr/>
          </p:nvSpPr>
          <p:spPr>
            <a:xfrm>
              <a:off x="914400" y="3371850"/>
              <a:ext cx="1352550" cy="952500"/>
            </a:xfrm>
            <a:prstGeom prst="borderCallout1">
              <a:avLst>
                <a:gd name="adj1" fmla="val 268298"/>
                <a:gd name="adj2" fmla="val 45155"/>
                <a:gd name="adj3" fmla="val 458548"/>
                <a:gd name="adj4" fmla="val 43035"/>
              </a:avLst>
            </a:prstGeom>
            <a:solidFill>
              <a:schemeClr val="bg1"/>
            </a:solidFill>
            <a:ln w="38100">
              <a:solidFill>
                <a:schemeClr val="tx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kumimoji="1" lang="ja-JP" altLang="en-US" sz="1600" dirty="0">
                  <a:solidFill>
                    <a:schemeClr val="tx1"/>
                  </a:solidFill>
                </a:rPr>
                <a:t>本体接触</a:t>
              </a:r>
              <a:endParaRPr kumimoji="1" lang="en-US" altLang="ja-JP" sz="1600" dirty="0">
                <a:solidFill>
                  <a:schemeClr val="tx1"/>
                </a:solidFill>
              </a:endParaRPr>
            </a:p>
            <a:p>
              <a:r>
                <a:rPr kumimoji="1" lang="ja-JP" altLang="en-US" sz="1600" dirty="0">
                  <a:solidFill>
                    <a:schemeClr val="tx1"/>
                  </a:solidFill>
                </a:rPr>
                <a:t>コンテンツボタン</a:t>
              </a:r>
            </a:p>
          </p:txBody>
        </p:sp>
        <p:sp>
          <p:nvSpPr>
            <p:cNvPr id="14" name="楕円 13">
              <a:extLst>
                <a:ext uri="{FF2B5EF4-FFF2-40B4-BE49-F238E27FC236}">
                  <a16:creationId xmlns:a16="http://schemas.microsoft.com/office/drawing/2014/main" id="{208C20BE-5093-479A-D7F1-A4C3A17D460C}"/>
                </a:ext>
              </a:extLst>
            </p:cNvPr>
            <p:cNvSpPr/>
            <p:nvPr/>
          </p:nvSpPr>
          <p:spPr>
            <a:xfrm>
              <a:off x="1456140" y="7744909"/>
              <a:ext cx="95250" cy="95250"/>
            </a:xfrm>
            <a:prstGeom prst="ellipse">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kumimoji="1" lang="ja-JP" altLang="en-US" sz="1600" dirty="0"/>
            </a:p>
          </p:txBody>
        </p:sp>
      </p:grpSp>
      <p:sp>
        <p:nvSpPr>
          <p:cNvPr id="16" name="吹き出し: 線 15">
            <a:extLst>
              <a:ext uri="{FF2B5EF4-FFF2-40B4-BE49-F238E27FC236}">
                <a16:creationId xmlns:a16="http://schemas.microsoft.com/office/drawing/2014/main" id="{049F9468-82FE-93C5-A51B-5E0A3D307583}"/>
              </a:ext>
            </a:extLst>
          </p:cNvPr>
          <p:cNvSpPr/>
          <p:nvPr/>
        </p:nvSpPr>
        <p:spPr>
          <a:xfrm>
            <a:off x="4746954" y="3164126"/>
            <a:ext cx="1352550" cy="1051360"/>
          </a:xfrm>
          <a:prstGeom prst="borderCallout1">
            <a:avLst>
              <a:gd name="adj1" fmla="val 99250"/>
              <a:gd name="adj2" fmla="val 50118"/>
              <a:gd name="adj3" fmla="val 101595"/>
              <a:gd name="adj4" fmla="val 49004"/>
            </a:avLst>
          </a:prstGeom>
          <a:solidFill>
            <a:schemeClr val="bg1"/>
          </a:solidFill>
          <a:ln w="38100">
            <a:solidFill>
              <a:schemeClr val="tx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kumimoji="1" lang="ja-JP" altLang="en-US" sz="1600" dirty="0">
                <a:solidFill>
                  <a:schemeClr val="tx1"/>
                </a:solidFill>
              </a:rPr>
              <a:t>挟まれ</a:t>
            </a:r>
            <a:endParaRPr kumimoji="1" lang="en-US" altLang="ja-JP" sz="1600" dirty="0">
              <a:solidFill>
                <a:schemeClr val="tx1"/>
              </a:solidFill>
            </a:endParaRPr>
          </a:p>
          <a:p>
            <a:r>
              <a:rPr kumimoji="1" lang="ja-JP" altLang="en-US" sz="1600" dirty="0">
                <a:solidFill>
                  <a:schemeClr val="tx1"/>
                </a:solidFill>
              </a:rPr>
              <a:t>巻き込まれ</a:t>
            </a:r>
            <a:endParaRPr kumimoji="1" lang="en-US" altLang="ja-JP" sz="1600" dirty="0">
              <a:solidFill>
                <a:schemeClr val="tx1"/>
              </a:solidFill>
            </a:endParaRPr>
          </a:p>
          <a:p>
            <a:r>
              <a:rPr kumimoji="1" lang="ja-JP" altLang="en-US" sz="1600" dirty="0">
                <a:solidFill>
                  <a:schemeClr val="tx1"/>
                </a:solidFill>
              </a:rPr>
              <a:t>コンテンツボタン</a:t>
            </a:r>
          </a:p>
        </p:txBody>
      </p:sp>
    </p:spTree>
    <p:extLst>
      <p:ext uri="{BB962C8B-B14F-4D97-AF65-F5344CB8AC3E}">
        <p14:creationId xmlns:p14="http://schemas.microsoft.com/office/powerpoint/2010/main" val="38786133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3F07031-7F42-8C51-26B4-0EEB6C6093F5}"/>
              </a:ext>
            </a:extLst>
          </p:cNvPr>
          <p:cNvSpPr>
            <a:spLocks noGrp="1"/>
          </p:cNvSpPr>
          <p:nvPr>
            <p:ph type="title"/>
          </p:nvPr>
        </p:nvSpPr>
        <p:spPr>
          <a:xfrm>
            <a:off x="352800" y="378000"/>
            <a:ext cx="9923314" cy="705600"/>
          </a:xfrm>
        </p:spPr>
        <p:txBody>
          <a:bodyPr>
            <a:noAutofit/>
          </a:bodyPr>
          <a:lstStyle/>
          <a:p>
            <a:r>
              <a:rPr kumimoji="1" lang="ja-JP" altLang="en-US" sz="3600" b="1" dirty="0"/>
              <a:t>コンテンツマニュアル　感電　</a:t>
            </a:r>
            <a:r>
              <a:rPr kumimoji="1" lang="en-US" altLang="ja-JP" sz="3600" b="1" dirty="0"/>
              <a:t>TOP</a:t>
            </a:r>
            <a:r>
              <a:rPr kumimoji="1" lang="ja-JP" altLang="en-US" sz="3600" b="1" dirty="0"/>
              <a:t>面</a:t>
            </a:r>
          </a:p>
        </p:txBody>
      </p:sp>
      <p:sp>
        <p:nvSpPr>
          <p:cNvPr id="22" name="テキスト ボックス 21">
            <a:extLst>
              <a:ext uri="{FF2B5EF4-FFF2-40B4-BE49-F238E27FC236}">
                <a16:creationId xmlns:a16="http://schemas.microsoft.com/office/drawing/2014/main" id="{0C51D040-1851-BD0C-3DEE-63E2F67540D4}"/>
              </a:ext>
            </a:extLst>
          </p:cNvPr>
          <p:cNvSpPr txBox="1"/>
          <p:nvPr/>
        </p:nvSpPr>
        <p:spPr>
          <a:xfrm>
            <a:off x="9115580" y="2842779"/>
            <a:ext cx="3686020" cy="1477328"/>
          </a:xfrm>
          <a:prstGeom prst="rect">
            <a:avLst/>
          </a:prstGeom>
          <a:noFill/>
        </p:spPr>
        <p:txBody>
          <a:bodyPr wrap="square">
            <a:spAutoFit/>
          </a:bodyPr>
          <a:lstStyle/>
          <a:p>
            <a:r>
              <a:rPr lang="ja-JP" altLang="en-US" sz="1800" b="1" i="0" u="none" strike="noStrike" baseline="0">
                <a:solidFill>
                  <a:srgbClr val="FF0000"/>
                </a:solidFill>
                <a:latin typeface="メイリオ" panose="020B0604030504040204" pitchFamily="50" charset="-128"/>
                <a:ea typeface="メイリオ" panose="020B0604030504040204" pitchFamily="50" charset="-128"/>
              </a:rPr>
              <a:t>キーボードショートカットキー</a:t>
            </a:r>
            <a:endParaRPr lang="ja-JP" altLang="en-US" sz="1800" b="0" i="0" u="none" strike="noStrike" baseline="0">
              <a:solidFill>
                <a:srgbClr val="FF0000"/>
              </a:solidFill>
              <a:latin typeface="メイリオ" panose="020B0604030504040204" pitchFamily="50" charset="-128"/>
              <a:ea typeface="メイリオ" panose="020B0604030504040204" pitchFamily="50" charset="-128"/>
            </a:endParaRPr>
          </a:p>
          <a:p>
            <a:r>
              <a:rPr lang="ja-JP" altLang="en-US" sz="1800" b="0" i="0" u="none" strike="noStrike" baseline="0">
                <a:solidFill>
                  <a:srgbClr val="FF0000"/>
                </a:solidFill>
                <a:latin typeface="メイリオ" panose="020B0604030504040204" pitchFamily="50" charset="-128"/>
                <a:ea typeface="メイリオ" panose="020B0604030504040204" pitchFamily="50" charset="-128"/>
              </a:rPr>
              <a:t>感電１コンテンツ（左）</a:t>
            </a:r>
            <a:r>
              <a:rPr lang="ja-JP" altLang="en-US" sz="1800" b="0" i="0" u="none" strike="noStrike" baseline="0">
                <a:solidFill>
                  <a:srgbClr val="FF0000"/>
                </a:solidFill>
                <a:latin typeface="Arial" panose="020B0604020202020204" pitchFamily="34" charset="0"/>
                <a:ea typeface="メイリオ" panose="020B0604030504040204" pitchFamily="50" charset="-128"/>
              </a:rPr>
              <a:t>→</a:t>
            </a:r>
            <a:r>
              <a:rPr lang="ja-JP" altLang="en-US" sz="1800" b="0" i="0" u="none" strike="noStrike" baseline="0">
                <a:solidFill>
                  <a:srgbClr val="FF0000"/>
                </a:solidFill>
                <a:latin typeface="メイリオ" panose="020B0604030504040204" pitchFamily="50" charset="-128"/>
                <a:ea typeface="メイリオ" panose="020B0604030504040204" pitchFamily="50" charset="-128"/>
              </a:rPr>
              <a:t>１キー</a:t>
            </a:r>
          </a:p>
          <a:p>
            <a:r>
              <a:rPr lang="ja-JP" altLang="en-US" sz="1800" b="0" i="0" u="none" strike="noStrike" baseline="0">
                <a:solidFill>
                  <a:srgbClr val="FF0000"/>
                </a:solidFill>
                <a:latin typeface="メイリオ" panose="020B0604030504040204" pitchFamily="50" charset="-128"/>
                <a:ea typeface="メイリオ" panose="020B0604030504040204" pitchFamily="50" charset="-128"/>
              </a:rPr>
              <a:t>感電２コンテンツ（右）</a:t>
            </a:r>
            <a:r>
              <a:rPr lang="ja-JP" altLang="en-US" sz="1800" b="0" i="0" u="none" strike="noStrike" baseline="0">
                <a:solidFill>
                  <a:srgbClr val="FF0000"/>
                </a:solidFill>
                <a:latin typeface="Arial" panose="020B0604020202020204" pitchFamily="34" charset="0"/>
                <a:ea typeface="メイリオ" panose="020B0604030504040204" pitchFamily="50" charset="-128"/>
              </a:rPr>
              <a:t>→</a:t>
            </a:r>
            <a:r>
              <a:rPr lang="ja-JP" altLang="en-US" sz="1800" b="0" i="0" u="none" strike="noStrike" baseline="0">
                <a:solidFill>
                  <a:srgbClr val="FF0000"/>
                </a:solidFill>
                <a:latin typeface="メイリオ" panose="020B0604030504040204" pitchFamily="50" charset="-128"/>
                <a:ea typeface="メイリオ" panose="020B0604030504040204" pitchFamily="50" charset="-128"/>
              </a:rPr>
              <a:t>２キー</a:t>
            </a:r>
          </a:p>
          <a:p>
            <a:r>
              <a:rPr lang="ja-JP" altLang="en-US" sz="1800" b="0" i="0" u="none" strike="noStrike" baseline="0">
                <a:solidFill>
                  <a:srgbClr val="FF0000"/>
                </a:solidFill>
                <a:latin typeface="メイリオ" panose="020B0604030504040204" pitchFamily="50" charset="-128"/>
                <a:ea typeface="メイリオ" panose="020B0604030504040204" pitchFamily="50" charset="-128"/>
              </a:rPr>
              <a:t>コンテンツ体験中強制的に</a:t>
            </a:r>
          </a:p>
          <a:p>
            <a:r>
              <a:rPr lang="ja-JP" altLang="en-US" sz="1800" b="0" i="0" u="none" strike="noStrike" baseline="0">
                <a:solidFill>
                  <a:srgbClr val="FF0000"/>
                </a:solidFill>
                <a:latin typeface="メイリオ" panose="020B0604030504040204" pitchFamily="50" charset="-128"/>
                <a:ea typeface="メイリオ" panose="020B0604030504040204" pitchFamily="50" charset="-128"/>
              </a:rPr>
              <a:t>メニュー画面に戻る</a:t>
            </a:r>
            <a:r>
              <a:rPr lang="ja-JP" altLang="en-US" sz="1800" b="0" i="0" u="none" strike="noStrike" baseline="0">
                <a:solidFill>
                  <a:srgbClr val="FF0000"/>
                </a:solidFill>
                <a:latin typeface="Arial" panose="020B0604020202020204" pitchFamily="34" charset="0"/>
                <a:ea typeface="メイリオ" panose="020B0604030504040204" pitchFamily="50" charset="-128"/>
              </a:rPr>
              <a:t>→</a:t>
            </a:r>
            <a:r>
              <a:rPr lang="en-US" altLang="ja-JP" sz="1800" b="0" i="0" u="none" strike="noStrike" baseline="0">
                <a:solidFill>
                  <a:srgbClr val="FF0000"/>
                </a:solidFill>
                <a:latin typeface="Arial" panose="020B0604020202020204" pitchFamily="34" charset="0"/>
                <a:ea typeface="メイリオ" panose="020B0604030504040204" pitchFamily="50" charset="-128"/>
              </a:rPr>
              <a:t>ESC</a:t>
            </a:r>
            <a:r>
              <a:rPr lang="ja-JP" altLang="en-US" sz="1800" b="0" i="0" u="none" strike="noStrike" baseline="0">
                <a:solidFill>
                  <a:srgbClr val="FF0000"/>
                </a:solidFill>
                <a:latin typeface="メイリオ" panose="020B0604030504040204" pitchFamily="50" charset="-128"/>
                <a:ea typeface="メイリオ" panose="020B0604030504040204" pitchFamily="50" charset="-128"/>
              </a:rPr>
              <a:t>キー</a:t>
            </a:r>
            <a:endParaRPr lang="ja-JP" altLang="en-US" sz="1800" dirty="0">
              <a:solidFill>
                <a:srgbClr val="FF0000"/>
              </a:solidFill>
            </a:endParaRPr>
          </a:p>
        </p:txBody>
      </p:sp>
      <p:pic>
        <p:nvPicPr>
          <p:cNvPr id="5" name="図 4">
            <a:extLst>
              <a:ext uri="{FF2B5EF4-FFF2-40B4-BE49-F238E27FC236}">
                <a16:creationId xmlns:a16="http://schemas.microsoft.com/office/drawing/2014/main" id="{6784C313-C503-5737-6AA8-FFB4C07DCB74}"/>
              </a:ext>
            </a:extLst>
          </p:cNvPr>
          <p:cNvPicPr>
            <a:picLocks noChangeAspect="1"/>
          </p:cNvPicPr>
          <p:nvPr/>
        </p:nvPicPr>
        <p:blipFill>
          <a:blip r:embed="rId3"/>
          <a:stretch>
            <a:fillRect/>
          </a:stretch>
        </p:blipFill>
        <p:spPr>
          <a:xfrm>
            <a:off x="217714" y="1683657"/>
            <a:ext cx="8872419" cy="4993639"/>
          </a:xfrm>
          <a:prstGeom prst="rect">
            <a:avLst/>
          </a:prstGeom>
        </p:spPr>
      </p:pic>
      <p:sp>
        <p:nvSpPr>
          <p:cNvPr id="10" name="吹き出し: 線 9">
            <a:extLst>
              <a:ext uri="{FF2B5EF4-FFF2-40B4-BE49-F238E27FC236}">
                <a16:creationId xmlns:a16="http://schemas.microsoft.com/office/drawing/2014/main" id="{E56BDD54-D4F9-8802-798E-C54AF747A96F}"/>
              </a:ext>
            </a:extLst>
          </p:cNvPr>
          <p:cNvSpPr/>
          <p:nvPr/>
        </p:nvSpPr>
        <p:spPr>
          <a:xfrm>
            <a:off x="5328080" y="3581443"/>
            <a:ext cx="1352550" cy="952500"/>
          </a:xfrm>
          <a:prstGeom prst="borderCallout1">
            <a:avLst>
              <a:gd name="adj1" fmla="val 99250"/>
              <a:gd name="adj2" fmla="val 50118"/>
              <a:gd name="adj3" fmla="val 100072"/>
              <a:gd name="adj4" fmla="val 47931"/>
            </a:avLst>
          </a:prstGeom>
          <a:solidFill>
            <a:schemeClr val="bg1"/>
          </a:solidFill>
          <a:ln w="38100">
            <a:solidFill>
              <a:schemeClr val="tx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600" dirty="0">
                <a:solidFill>
                  <a:schemeClr val="tx1"/>
                </a:solidFill>
              </a:rPr>
              <a:t>感電</a:t>
            </a:r>
            <a:r>
              <a:rPr lang="en-US" altLang="ja-JP" sz="1600" dirty="0">
                <a:solidFill>
                  <a:schemeClr val="tx1"/>
                </a:solidFill>
              </a:rPr>
              <a:t>2</a:t>
            </a:r>
          </a:p>
          <a:p>
            <a:r>
              <a:rPr kumimoji="1" lang="ja-JP" altLang="en-US" sz="1600" dirty="0">
                <a:solidFill>
                  <a:schemeClr val="tx1"/>
                </a:solidFill>
              </a:rPr>
              <a:t>コンテンツボタン</a:t>
            </a:r>
          </a:p>
        </p:txBody>
      </p:sp>
      <p:sp>
        <p:nvSpPr>
          <p:cNvPr id="16" name="吹き出し: 線 15">
            <a:extLst>
              <a:ext uri="{FF2B5EF4-FFF2-40B4-BE49-F238E27FC236}">
                <a16:creationId xmlns:a16="http://schemas.microsoft.com/office/drawing/2014/main" id="{049F9468-82FE-93C5-A51B-5E0A3D307583}"/>
              </a:ext>
            </a:extLst>
          </p:cNvPr>
          <p:cNvSpPr/>
          <p:nvPr/>
        </p:nvSpPr>
        <p:spPr>
          <a:xfrm>
            <a:off x="2490487" y="3482583"/>
            <a:ext cx="1352550" cy="1051360"/>
          </a:xfrm>
          <a:prstGeom prst="borderCallout1">
            <a:avLst>
              <a:gd name="adj1" fmla="val 99250"/>
              <a:gd name="adj2" fmla="val 50118"/>
              <a:gd name="adj3" fmla="val 101595"/>
              <a:gd name="adj4" fmla="val 49004"/>
            </a:avLst>
          </a:prstGeom>
          <a:solidFill>
            <a:schemeClr val="bg1"/>
          </a:solidFill>
          <a:ln w="38100">
            <a:solidFill>
              <a:schemeClr val="tx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kumimoji="1" lang="ja-JP" altLang="en-US" sz="1600" dirty="0">
                <a:solidFill>
                  <a:schemeClr val="tx1"/>
                </a:solidFill>
              </a:rPr>
              <a:t>感電</a:t>
            </a:r>
            <a:r>
              <a:rPr kumimoji="1" lang="en-US" altLang="ja-JP" sz="1600" dirty="0">
                <a:solidFill>
                  <a:schemeClr val="tx1"/>
                </a:solidFill>
              </a:rPr>
              <a:t>1</a:t>
            </a:r>
          </a:p>
          <a:p>
            <a:r>
              <a:rPr kumimoji="1" lang="ja-JP" altLang="en-US" sz="1600" dirty="0">
                <a:solidFill>
                  <a:schemeClr val="tx1"/>
                </a:solidFill>
              </a:rPr>
              <a:t>コンテンツボタン</a:t>
            </a:r>
          </a:p>
        </p:txBody>
      </p:sp>
      <p:sp>
        <p:nvSpPr>
          <p:cNvPr id="8" name="テキスト ボックス 7">
            <a:extLst>
              <a:ext uri="{FF2B5EF4-FFF2-40B4-BE49-F238E27FC236}">
                <a16:creationId xmlns:a16="http://schemas.microsoft.com/office/drawing/2014/main" id="{E811ACBE-3A9F-EDF8-15F7-FB2C4FD9ADBE}"/>
              </a:ext>
            </a:extLst>
          </p:cNvPr>
          <p:cNvSpPr txBox="1"/>
          <p:nvPr/>
        </p:nvSpPr>
        <p:spPr>
          <a:xfrm>
            <a:off x="580566" y="7092687"/>
            <a:ext cx="7496628" cy="369332"/>
          </a:xfrm>
          <a:prstGeom prst="rect">
            <a:avLst/>
          </a:prstGeom>
          <a:noFill/>
        </p:spPr>
        <p:txBody>
          <a:bodyPr wrap="square">
            <a:spAutoFit/>
          </a:bodyPr>
          <a:lstStyle/>
          <a:p>
            <a:r>
              <a:rPr lang="en-US" altLang="ja-JP" sz="1800" b="0" i="0" u="none" strike="noStrike" baseline="0" dirty="0">
                <a:solidFill>
                  <a:srgbClr val="FF0000"/>
                </a:solidFill>
                <a:latin typeface="ＭＳ ゴシック" panose="020B0609070205080204" pitchFamily="49" charset="-128"/>
                <a:ea typeface="ＭＳ ゴシック" panose="020B0609070205080204" pitchFamily="49" charset="-128"/>
              </a:rPr>
              <a:t>※</a:t>
            </a:r>
            <a:r>
              <a:rPr lang="ja-JP" altLang="en-US" sz="1800" b="0" i="0" u="none" strike="noStrike" baseline="0" dirty="0">
                <a:solidFill>
                  <a:srgbClr val="FF0000"/>
                </a:solidFill>
                <a:latin typeface="メイリオ" panose="020B0604030504040204" pitchFamily="50" charset="-128"/>
                <a:ea typeface="メイリオ" panose="020B0604030504040204" pitchFamily="50" charset="-128"/>
              </a:rPr>
              <a:t>ソフトの終了は</a:t>
            </a:r>
            <a:r>
              <a:rPr lang="en-US" altLang="ja-JP" sz="1800" b="0" i="0" u="none" strike="noStrike" baseline="0" dirty="0">
                <a:solidFill>
                  <a:srgbClr val="FF0000"/>
                </a:solidFill>
                <a:latin typeface="Arial" panose="020B0604020202020204" pitchFamily="34" charset="0"/>
                <a:ea typeface="メイリオ" panose="020B0604030504040204" pitchFamily="50" charset="-128"/>
              </a:rPr>
              <a:t>TOP</a:t>
            </a:r>
            <a:r>
              <a:rPr lang="ja-JP" altLang="en-US" sz="1800" b="0" i="0" u="none" strike="noStrike" baseline="0" dirty="0">
                <a:solidFill>
                  <a:srgbClr val="FF0000"/>
                </a:solidFill>
                <a:latin typeface="メイリオ" panose="020B0604030504040204" pitchFamily="50" charset="-128"/>
                <a:ea typeface="メイリオ" panose="020B0604030504040204" pitchFamily="50" charset="-128"/>
              </a:rPr>
              <a:t>メニュー時に</a:t>
            </a:r>
            <a:r>
              <a:rPr lang="en-US" altLang="ja-JP" sz="1800" b="0" i="0" u="none" strike="noStrike" baseline="0" dirty="0">
                <a:solidFill>
                  <a:srgbClr val="FF0000"/>
                </a:solidFill>
                <a:latin typeface="Arial" panose="020B0604020202020204" pitchFamily="34" charset="0"/>
                <a:ea typeface="メイリオ" panose="020B0604030504040204" pitchFamily="50" charset="-128"/>
              </a:rPr>
              <a:t>ESC</a:t>
            </a:r>
            <a:r>
              <a:rPr lang="ja-JP" altLang="en-US" sz="1800" b="0" i="0" u="none" strike="noStrike" baseline="0" dirty="0">
                <a:solidFill>
                  <a:srgbClr val="FF0000"/>
                </a:solidFill>
                <a:latin typeface="メイリオ" panose="020B0604030504040204" pitchFamily="50" charset="-128"/>
                <a:ea typeface="メイリオ" panose="020B0604030504040204" pitchFamily="50" charset="-128"/>
              </a:rPr>
              <a:t>キー</a:t>
            </a:r>
            <a:endParaRPr lang="ja-JP" altLang="en-US" sz="1800" dirty="0">
              <a:solidFill>
                <a:srgbClr val="FF0000"/>
              </a:solidFill>
            </a:endParaRPr>
          </a:p>
        </p:txBody>
      </p:sp>
      <p:sp>
        <p:nvSpPr>
          <p:cNvPr id="11" name="テキスト ボックス 10">
            <a:extLst>
              <a:ext uri="{FF2B5EF4-FFF2-40B4-BE49-F238E27FC236}">
                <a16:creationId xmlns:a16="http://schemas.microsoft.com/office/drawing/2014/main" id="{611FE48B-3AF5-997D-410A-92C6498205E0}"/>
              </a:ext>
            </a:extLst>
          </p:cNvPr>
          <p:cNvSpPr txBox="1"/>
          <p:nvPr/>
        </p:nvSpPr>
        <p:spPr>
          <a:xfrm>
            <a:off x="580566" y="7703571"/>
            <a:ext cx="6400800" cy="1200329"/>
          </a:xfrm>
          <a:prstGeom prst="rect">
            <a:avLst/>
          </a:prstGeom>
          <a:noFill/>
        </p:spPr>
        <p:txBody>
          <a:bodyPr wrap="square">
            <a:spAutoFit/>
          </a:bodyPr>
          <a:lstStyle/>
          <a:p>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コントローラがないので、各コンテンツを決めたら</a:t>
            </a:r>
          </a:p>
          <a:p>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①各ショートカットキーを押し</a:t>
            </a:r>
          </a:p>
          <a:p>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②オペレーションごとに指定されたアクションはテンキーの１、２．３で動作</a:t>
            </a:r>
            <a:endParaRPr lang="ja-JP" altLang="en-US" sz="1800" dirty="0"/>
          </a:p>
        </p:txBody>
      </p:sp>
    </p:spTree>
    <p:extLst>
      <p:ext uri="{BB962C8B-B14F-4D97-AF65-F5344CB8AC3E}">
        <p14:creationId xmlns:p14="http://schemas.microsoft.com/office/powerpoint/2010/main" val="38308410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C2601C1-B827-8000-E85F-D68B651B34CF}"/>
              </a:ext>
            </a:extLst>
          </p:cNvPr>
          <p:cNvSpPr>
            <a:spLocks noGrp="1"/>
          </p:cNvSpPr>
          <p:nvPr>
            <p:ph type="title"/>
          </p:nvPr>
        </p:nvSpPr>
        <p:spPr/>
        <p:txBody>
          <a:bodyPr/>
          <a:lstStyle/>
          <a:p>
            <a:r>
              <a:rPr kumimoji="1" lang="en-US" altLang="ja-JP" dirty="0"/>
              <a:t>Meta Quest3</a:t>
            </a:r>
            <a:r>
              <a:rPr lang="ja-JP" altLang="en-US" dirty="0"/>
              <a:t>仕様</a:t>
            </a:r>
            <a:r>
              <a:rPr kumimoji="1" lang="ja-JP" altLang="en-US" dirty="0"/>
              <a:t>（要確認事項）</a:t>
            </a:r>
          </a:p>
        </p:txBody>
      </p:sp>
      <p:pic>
        <p:nvPicPr>
          <p:cNvPr id="7" name="コンテンツ プレースホルダー 6">
            <a:extLst>
              <a:ext uri="{FF2B5EF4-FFF2-40B4-BE49-F238E27FC236}">
                <a16:creationId xmlns:a16="http://schemas.microsoft.com/office/drawing/2014/main" id="{088198CA-31DA-67E3-E11A-5EA842604E0A}"/>
              </a:ext>
            </a:extLst>
          </p:cNvPr>
          <p:cNvPicPr>
            <a:picLocks noGrp="1" noChangeAspect="1"/>
          </p:cNvPicPr>
          <p:nvPr>
            <p:ph sz="quarter" idx="10"/>
          </p:nvPr>
        </p:nvPicPr>
        <p:blipFill rotWithShape="1">
          <a:blip r:embed="rId3"/>
          <a:srcRect t="24014" b="24100"/>
          <a:stretch/>
        </p:blipFill>
        <p:spPr>
          <a:xfrm>
            <a:off x="6400800" y="1835330"/>
            <a:ext cx="5715000" cy="2965270"/>
          </a:xfrm>
          <a:prstGeom prst="rect">
            <a:avLst/>
          </a:prstGeom>
        </p:spPr>
      </p:pic>
      <p:sp>
        <p:nvSpPr>
          <p:cNvPr id="8" name="楕円 7">
            <a:extLst>
              <a:ext uri="{FF2B5EF4-FFF2-40B4-BE49-F238E27FC236}">
                <a16:creationId xmlns:a16="http://schemas.microsoft.com/office/drawing/2014/main" id="{A68F42AD-7C40-975B-8A13-640D7B611928}"/>
              </a:ext>
            </a:extLst>
          </p:cNvPr>
          <p:cNvSpPr/>
          <p:nvPr/>
        </p:nvSpPr>
        <p:spPr>
          <a:xfrm>
            <a:off x="7707086" y="2147090"/>
            <a:ext cx="2847703" cy="2181497"/>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600" dirty="0"/>
          </a:p>
        </p:txBody>
      </p:sp>
      <p:sp>
        <p:nvSpPr>
          <p:cNvPr id="9" name="吹き出し: 四角形 8">
            <a:extLst>
              <a:ext uri="{FF2B5EF4-FFF2-40B4-BE49-F238E27FC236}">
                <a16:creationId xmlns:a16="http://schemas.microsoft.com/office/drawing/2014/main" id="{046038FC-7A62-2A1C-6B24-A06300D77393}"/>
              </a:ext>
            </a:extLst>
          </p:cNvPr>
          <p:cNvSpPr/>
          <p:nvPr/>
        </p:nvSpPr>
        <p:spPr>
          <a:xfrm>
            <a:off x="352800" y="1662118"/>
            <a:ext cx="5900044" cy="1564407"/>
          </a:xfrm>
          <a:prstGeom prst="wedgeRectCallout">
            <a:avLst>
              <a:gd name="adj1" fmla="val 75459"/>
              <a:gd name="adj2" fmla="val 32580"/>
            </a:avLst>
          </a:prstGeom>
          <a:solidFill>
            <a:schemeClr val="bg1"/>
          </a:solid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ja-JP" sz="1600" b="1" dirty="0">
                <a:solidFill>
                  <a:schemeClr val="tx1"/>
                </a:solidFill>
              </a:rPr>
              <a:t>Meta</a:t>
            </a:r>
            <a:r>
              <a:rPr lang="ja-JP" altLang="en-US" sz="1600" b="1" dirty="0">
                <a:solidFill>
                  <a:schemeClr val="tx1"/>
                </a:solidFill>
              </a:rPr>
              <a:t> </a:t>
            </a:r>
            <a:r>
              <a:rPr lang="en-US" altLang="ja-JP" sz="1600" b="1" dirty="0">
                <a:solidFill>
                  <a:schemeClr val="tx1"/>
                </a:solidFill>
              </a:rPr>
              <a:t>Quest3</a:t>
            </a:r>
            <a:r>
              <a:rPr lang="ja-JP" altLang="en-US" sz="1600" b="1" dirty="0">
                <a:solidFill>
                  <a:schemeClr val="tx1"/>
                </a:solidFill>
              </a:rPr>
              <a:t>本体は充電式になります。</a:t>
            </a:r>
            <a:endParaRPr lang="en-US" altLang="ja-JP" sz="1600" b="1" dirty="0">
              <a:solidFill>
                <a:schemeClr val="tx1"/>
              </a:solidFill>
            </a:endParaRPr>
          </a:p>
          <a:p>
            <a:pPr algn="ctr"/>
            <a:r>
              <a:rPr lang="ja-JP" altLang="en-US" sz="1600" b="1" dirty="0">
                <a:solidFill>
                  <a:schemeClr val="tx1"/>
                </a:solidFill>
              </a:rPr>
              <a:t>最大連続使用時間は</a:t>
            </a:r>
            <a:r>
              <a:rPr lang="en-US" altLang="ja-JP" sz="1600" b="1" u="sng" dirty="0">
                <a:solidFill>
                  <a:srgbClr val="FF0000"/>
                </a:solidFill>
              </a:rPr>
              <a:t>2</a:t>
            </a:r>
            <a:r>
              <a:rPr lang="ja-JP" altLang="en-US" sz="1600" b="1" u="sng" dirty="0">
                <a:solidFill>
                  <a:srgbClr val="FF0000"/>
                </a:solidFill>
              </a:rPr>
              <a:t>時間</a:t>
            </a:r>
            <a:r>
              <a:rPr lang="ja-JP" altLang="en-US" sz="1600" b="1" dirty="0">
                <a:solidFill>
                  <a:schemeClr val="tx1"/>
                </a:solidFill>
              </a:rPr>
              <a:t>になりますので</a:t>
            </a:r>
            <a:endParaRPr lang="en-US" altLang="ja-JP" sz="1600" b="1" dirty="0">
              <a:solidFill>
                <a:schemeClr val="tx1"/>
              </a:solidFill>
            </a:endParaRPr>
          </a:p>
          <a:p>
            <a:pPr algn="ctr"/>
            <a:r>
              <a:rPr lang="ja-JP" altLang="en-US" sz="1600" b="1" dirty="0">
                <a:solidFill>
                  <a:schemeClr val="tx1"/>
                </a:solidFill>
              </a:rPr>
              <a:t>長時間使用される際はこまめな充電をお願いします。</a:t>
            </a:r>
            <a:endParaRPr lang="en-US" altLang="ja-JP" sz="1600" b="1" dirty="0">
              <a:solidFill>
                <a:schemeClr val="tx1"/>
              </a:solidFill>
            </a:endParaRPr>
          </a:p>
        </p:txBody>
      </p:sp>
      <p:sp>
        <p:nvSpPr>
          <p:cNvPr id="10" name="楕円 9">
            <a:extLst>
              <a:ext uri="{FF2B5EF4-FFF2-40B4-BE49-F238E27FC236}">
                <a16:creationId xmlns:a16="http://schemas.microsoft.com/office/drawing/2014/main" id="{635980C3-3AB8-2CCB-C552-1191F69C8BF4}"/>
              </a:ext>
            </a:extLst>
          </p:cNvPr>
          <p:cNvSpPr/>
          <p:nvPr/>
        </p:nvSpPr>
        <p:spPr>
          <a:xfrm>
            <a:off x="6511835" y="3226525"/>
            <a:ext cx="1195251" cy="986668"/>
          </a:xfrm>
          <a:prstGeom prst="ellipse">
            <a:avLst/>
          </a:prstGeom>
          <a:noFill/>
          <a:ln w="38100">
            <a:solidFill>
              <a:srgbClr val="0070C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600" dirty="0"/>
          </a:p>
        </p:txBody>
      </p:sp>
      <p:sp>
        <p:nvSpPr>
          <p:cNvPr id="11" name="楕円 10">
            <a:extLst>
              <a:ext uri="{FF2B5EF4-FFF2-40B4-BE49-F238E27FC236}">
                <a16:creationId xmlns:a16="http://schemas.microsoft.com/office/drawing/2014/main" id="{D59565D6-48B5-3166-3B2C-852B07D831B8}"/>
              </a:ext>
            </a:extLst>
          </p:cNvPr>
          <p:cNvSpPr/>
          <p:nvPr/>
        </p:nvSpPr>
        <p:spPr>
          <a:xfrm>
            <a:off x="10702745" y="3233057"/>
            <a:ext cx="1195251" cy="986668"/>
          </a:xfrm>
          <a:prstGeom prst="ellipse">
            <a:avLst/>
          </a:prstGeom>
          <a:noFill/>
          <a:ln w="38100">
            <a:solidFill>
              <a:srgbClr val="0070C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600" dirty="0"/>
          </a:p>
        </p:txBody>
      </p:sp>
      <p:sp>
        <p:nvSpPr>
          <p:cNvPr id="12" name="吹き出し: 四角形 11">
            <a:extLst>
              <a:ext uri="{FF2B5EF4-FFF2-40B4-BE49-F238E27FC236}">
                <a16:creationId xmlns:a16="http://schemas.microsoft.com/office/drawing/2014/main" id="{52CC8FC6-5993-4D53-634C-FAE8046C3133}"/>
              </a:ext>
            </a:extLst>
          </p:cNvPr>
          <p:cNvSpPr/>
          <p:nvPr/>
        </p:nvSpPr>
        <p:spPr>
          <a:xfrm>
            <a:off x="352800" y="3541602"/>
            <a:ext cx="5900044" cy="1564407"/>
          </a:xfrm>
          <a:prstGeom prst="wedgeRectCallout">
            <a:avLst>
              <a:gd name="adj1" fmla="val 55533"/>
              <a:gd name="adj2" fmla="val -35890"/>
            </a:avLst>
          </a:prstGeom>
          <a:solidFill>
            <a:schemeClr val="bg1"/>
          </a:solidFill>
          <a:ln w="28575">
            <a:solidFill>
              <a:srgbClr val="0070C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600" b="1" dirty="0">
                <a:solidFill>
                  <a:schemeClr val="tx1"/>
                </a:solidFill>
              </a:rPr>
              <a:t>コントローラーは単三電池になります。</a:t>
            </a:r>
            <a:endParaRPr lang="en-US" altLang="ja-JP" sz="1600" b="1" dirty="0">
              <a:solidFill>
                <a:schemeClr val="tx1"/>
              </a:solidFill>
            </a:endParaRPr>
          </a:p>
          <a:p>
            <a:pPr algn="ctr"/>
            <a:r>
              <a:rPr lang="ja-JP" altLang="en-US" sz="1600" b="1" dirty="0">
                <a:solidFill>
                  <a:schemeClr val="tx1"/>
                </a:solidFill>
              </a:rPr>
              <a:t>電池が切れた際には替えの電池がケースの中にありますので</a:t>
            </a:r>
            <a:endParaRPr lang="en-US" altLang="ja-JP" sz="1600" b="1" dirty="0">
              <a:solidFill>
                <a:schemeClr val="tx1"/>
              </a:solidFill>
            </a:endParaRPr>
          </a:p>
          <a:p>
            <a:pPr algn="ctr"/>
            <a:r>
              <a:rPr lang="ja-JP" altLang="en-US" sz="1600" b="1" dirty="0">
                <a:solidFill>
                  <a:schemeClr val="tx1"/>
                </a:solidFill>
              </a:rPr>
              <a:t>交換をお願いします。</a:t>
            </a:r>
            <a:endParaRPr lang="en-US" altLang="ja-JP" sz="1600" b="1" dirty="0">
              <a:solidFill>
                <a:schemeClr val="tx1"/>
              </a:solidFill>
            </a:endParaRPr>
          </a:p>
        </p:txBody>
      </p:sp>
      <p:sp>
        <p:nvSpPr>
          <p:cNvPr id="4" name="テキスト ボックス 3">
            <a:extLst>
              <a:ext uri="{FF2B5EF4-FFF2-40B4-BE49-F238E27FC236}">
                <a16:creationId xmlns:a16="http://schemas.microsoft.com/office/drawing/2014/main" id="{E9CD6A18-EF2E-27B4-8AAD-873E214F0A7C}"/>
              </a:ext>
            </a:extLst>
          </p:cNvPr>
          <p:cNvSpPr txBox="1"/>
          <p:nvPr/>
        </p:nvSpPr>
        <p:spPr>
          <a:xfrm>
            <a:off x="240633" y="6714725"/>
            <a:ext cx="12208167" cy="1862048"/>
          </a:xfrm>
          <a:prstGeom prst="rect">
            <a:avLst/>
          </a:prstGeom>
          <a:noFill/>
        </p:spPr>
        <p:txBody>
          <a:bodyPr wrap="square">
            <a:spAutoFit/>
          </a:bodyPr>
          <a:lstStyle/>
          <a:p>
            <a:pPr algn="l">
              <a:buFont typeface="+mj-lt"/>
              <a:buAutoNum type="arabicPeriod"/>
            </a:pPr>
            <a:r>
              <a:rPr lang="ja-JP" altLang="en-US" sz="2300" b="0" i="0" dirty="0">
                <a:solidFill>
                  <a:srgbClr val="465A69"/>
                </a:solidFill>
                <a:effectLst/>
                <a:highlight>
                  <a:srgbClr val="FFFFFF"/>
                </a:highlight>
                <a:latin typeface="Optimistic Text"/>
              </a:rPr>
              <a:t>コントローラー側面のスティックの近くにある電池カバーリリースボタンを押します。</a:t>
            </a:r>
          </a:p>
          <a:p>
            <a:pPr algn="l">
              <a:buFont typeface="+mj-lt"/>
              <a:buAutoNum type="arabicPeriod"/>
            </a:pPr>
            <a:r>
              <a:rPr lang="ja-JP" altLang="en-US" sz="2300" b="0" i="0" dirty="0">
                <a:solidFill>
                  <a:srgbClr val="465A69"/>
                </a:solidFill>
                <a:effectLst/>
                <a:highlight>
                  <a:srgbClr val="FFFFFF"/>
                </a:highlight>
                <a:latin typeface="Optimistic Text"/>
              </a:rPr>
              <a:t>電池カバーを外します。</a:t>
            </a:r>
          </a:p>
          <a:p>
            <a:pPr algn="l">
              <a:buFont typeface="+mj-lt"/>
              <a:buAutoNum type="arabicPeriod"/>
            </a:pPr>
            <a:r>
              <a:rPr lang="ja-JP" altLang="en-US" sz="2300" b="0" i="0" dirty="0">
                <a:solidFill>
                  <a:srgbClr val="465A69"/>
                </a:solidFill>
                <a:effectLst/>
                <a:highlight>
                  <a:srgbClr val="FFFFFF"/>
                </a:highlight>
                <a:latin typeface="Optimistic Text"/>
              </a:rPr>
              <a:t>入っている電池を慎重に取り出します。</a:t>
            </a:r>
          </a:p>
          <a:p>
            <a:pPr algn="l">
              <a:buFont typeface="+mj-lt"/>
              <a:buAutoNum type="arabicPeriod"/>
            </a:pPr>
            <a:r>
              <a:rPr lang="ja-JP" altLang="en-US" sz="2300" b="0" i="0" dirty="0">
                <a:solidFill>
                  <a:srgbClr val="465A69"/>
                </a:solidFill>
                <a:effectLst/>
                <a:highlight>
                  <a:srgbClr val="FFFFFF"/>
                </a:highlight>
                <a:latin typeface="Optimistic Text"/>
              </a:rPr>
              <a:t>新しい電池を入れます。プラス極がコントローラーの下側を向くようにしてください。</a:t>
            </a:r>
          </a:p>
          <a:p>
            <a:pPr algn="l">
              <a:buFont typeface="+mj-lt"/>
              <a:buAutoNum type="arabicPeriod"/>
            </a:pPr>
            <a:r>
              <a:rPr lang="ja-JP" altLang="en-US" sz="2300" b="0" i="0" dirty="0">
                <a:solidFill>
                  <a:srgbClr val="465A69"/>
                </a:solidFill>
                <a:effectLst/>
                <a:highlight>
                  <a:srgbClr val="FFFFFF"/>
                </a:highlight>
                <a:latin typeface="Optimistic Text"/>
              </a:rPr>
              <a:t>電池カバーを戻します。</a:t>
            </a:r>
          </a:p>
        </p:txBody>
      </p:sp>
      <p:sp>
        <p:nvSpPr>
          <p:cNvPr id="6" name="テキスト ボックス 5">
            <a:extLst>
              <a:ext uri="{FF2B5EF4-FFF2-40B4-BE49-F238E27FC236}">
                <a16:creationId xmlns:a16="http://schemas.microsoft.com/office/drawing/2014/main" id="{8FC84A32-9451-FC5A-9F3A-95F71C711354}"/>
              </a:ext>
            </a:extLst>
          </p:cNvPr>
          <p:cNvSpPr txBox="1"/>
          <p:nvPr/>
        </p:nvSpPr>
        <p:spPr>
          <a:xfrm>
            <a:off x="240633" y="5721533"/>
            <a:ext cx="12208167" cy="867930"/>
          </a:xfrm>
          <a:prstGeom prst="rect">
            <a:avLst/>
          </a:prstGeom>
          <a:noFill/>
        </p:spPr>
        <p:txBody>
          <a:bodyPr wrap="square">
            <a:spAutoFit/>
          </a:bodyPr>
          <a:lstStyle/>
          <a:p>
            <a:pPr algn="l"/>
            <a:r>
              <a:rPr lang="ja-JP" altLang="en-US" b="0" i="0" dirty="0">
                <a:effectLst/>
                <a:highlight>
                  <a:srgbClr val="FFFFFF"/>
                </a:highlight>
                <a:latin typeface="Optimistic Text"/>
              </a:rPr>
              <a:t>コントローラーの電池残量が少ない場合、</a:t>
            </a:r>
            <a:endParaRPr lang="en-US" altLang="ja-JP" b="0" i="0" dirty="0">
              <a:effectLst/>
              <a:highlight>
                <a:srgbClr val="FFFFFF"/>
              </a:highlight>
              <a:latin typeface="Optimistic Text"/>
            </a:endParaRPr>
          </a:p>
          <a:p>
            <a:pPr algn="l"/>
            <a:r>
              <a:rPr lang="en-US" altLang="ja-JP" b="0" i="0" dirty="0">
                <a:effectLst/>
                <a:highlight>
                  <a:srgbClr val="FFFFFF"/>
                </a:highlight>
                <a:latin typeface="Optimistic Text"/>
              </a:rPr>
              <a:t>VR</a:t>
            </a:r>
            <a:r>
              <a:rPr lang="ja-JP" altLang="en-US" b="0" i="0" dirty="0">
                <a:effectLst/>
                <a:highlight>
                  <a:srgbClr val="FFFFFF"/>
                </a:highlight>
                <a:latin typeface="Optimistic Text"/>
              </a:rPr>
              <a:t>中にコントローラーの</a:t>
            </a:r>
            <a:r>
              <a:rPr lang="en-US" altLang="ja-JP" b="0" i="0" dirty="0">
                <a:effectLst/>
                <a:highlight>
                  <a:srgbClr val="FFFFFF"/>
                </a:highlight>
                <a:latin typeface="Optimistic Text"/>
              </a:rPr>
              <a:t>LED</a:t>
            </a:r>
            <a:r>
              <a:rPr lang="ja-JP" altLang="en-US" b="0" i="0" dirty="0">
                <a:effectLst/>
                <a:highlight>
                  <a:srgbClr val="FFFFFF"/>
                </a:highlight>
                <a:latin typeface="Optimistic Text"/>
              </a:rPr>
              <a:t>ライトに緑色の点が</a:t>
            </a:r>
            <a:r>
              <a:rPr lang="en-US" altLang="ja-JP" b="0" i="0" dirty="0">
                <a:effectLst/>
                <a:highlight>
                  <a:srgbClr val="FFFFFF"/>
                </a:highlight>
                <a:latin typeface="Optimistic Text"/>
              </a:rPr>
              <a:t>1</a:t>
            </a:r>
            <a:r>
              <a:rPr lang="ja-JP" altLang="en-US" b="0" i="0" dirty="0">
                <a:effectLst/>
                <a:highlight>
                  <a:srgbClr val="FFFFFF"/>
                </a:highlight>
                <a:latin typeface="Optimistic Text"/>
              </a:rPr>
              <a:t>つ表示されます。</a:t>
            </a:r>
          </a:p>
        </p:txBody>
      </p:sp>
      <p:sp>
        <p:nvSpPr>
          <p:cNvPr id="14" name="テキスト ボックス 13">
            <a:extLst>
              <a:ext uri="{FF2B5EF4-FFF2-40B4-BE49-F238E27FC236}">
                <a16:creationId xmlns:a16="http://schemas.microsoft.com/office/drawing/2014/main" id="{F4A4B7E7-8558-4823-CB4E-A5F71ACFD143}"/>
              </a:ext>
            </a:extLst>
          </p:cNvPr>
          <p:cNvSpPr txBox="1"/>
          <p:nvPr/>
        </p:nvSpPr>
        <p:spPr>
          <a:xfrm>
            <a:off x="240633" y="5231271"/>
            <a:ext cx="8484324" cy="480131"/>
          </a:xfrm>
          <a:prstGeom prst="rect">
            <a:avLst/>
          </a:prstGeom>
          <a:noFill/>
        </p:spPr>
        <p:txBody>
          <a:bodyPr wrap="square">
            <a:spAutoFit/>
          </a:bodyPr>
          <a:lstStyle/>
          <a:p>
            <a:r>
              <a:rPr lang="en-US" altLang="ja-JP" b="1" i="0" u="sng" dirty="0">
                <a:solidFill>
                  <a:srgbClr val="465A69"/>
                </a:solidFill>
                <a:effectLst/>
                <a:highlight>
                  <a:srgbClr val="FFFFFF"/>
                </a:highlight>
                <a:latin typeface="+mn-ea"/>
              </a:rPr>
              <a:t>Touch Plus</a:t>
            </a:r>
            <a:r>
              <a:rPr lang="ja-JP" altLang="en-US" b="1" i="0" u="sng" dirty="0">
                <a:solidFill>
                  <a:srgbClr val="465A69"/>
                </a:solidFill>
                <a:effectLst/>
                <a:highlight>
                  <a:srgbClr val="FFFFFF"/>
                </a:highlight>
                <a:latin typeface="+mn-ea"/>
              </a:rPr>
              <a:t>コントローラーの電池を交換</a:t>
            </a:r>
            <a:endParaRPr lang="ja-JP" altLang="en-US" u="sng" dirty="0">
              <a:latin typeface="+mn-ea"/>
            </a:endParaRPr>
          </a:p>
        </p:txBody>
      </p:sp>
    </p:spTree>
    <p:extLst>
      <p:ext uri="{BB962C8B-B14F-4D97-AF65-F5344CB8AC3E}">
        <p14:creationId xmlns:p14="http://schemas.microsoft.com/office/powerpoint/2010/main" val="42037529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descr="電子機器, 電子レンジ, キッチン, 時計 が含まれている画像&#10;&#10;自動的に生成された説明">
            <a:extLst>
              <a:ext uri="{FF2B5EF4-FFF2-40B4-BE49-F238E27FC236}">
                <a16:creationId xmlns:a16="http://schemas.microsoft.com/office/drawing/2014/main" id="{662DEDCE-8316-F3D0-E72F-EB9D9B385448}"/>
              </a:ext>
            </a:extLst>
          </p:cNvPr>
          <p:cNvPicPr>
            <a:picLocks noChangeAspect="1"/>
          </p:cNvPicPr>
          <p:nvPr/>
        </p:nvPicPr>
        <p:blipFill>
          <a:blip r:embed="rId3"/>
          <a:stretch>
            <a:fillRect/>
          </a:stretch>
        </p:blipFill>
        <p:spPr>
          <a:xfrm rot="5400000">
            <a:off x="5417367" y="2782743"/>
            <a:ext cx="6746471" cy="5059853"/>
          </a:xfrm>
          <a:prstGeom prst="rect">
            <a:avLst/>
          </a:prstGeom>
        </p:spPr>
      </p:pic>
      <p:sp>
        <p:nvSpPr>
          <p:cNvPr id="2" name="タイトル 1">
            <a:extLst>
              <a:ext uri="{FF2B5EF4-FFF2-40B4-BE49-F238E27FC236}">
                <a16:creationId xmlns:a16="http://schemas.microsoft.com/office/drawing/2014/main" id="{1091E924-E33B-4C01-4088-41EAE3263FEA}"/>
              </a:ext>
            </a:extLst>
          </p:cNvPr>
          <p:cNvSpPr>
            <a:spLocks noGrp="1"/>
          </p:cNvSpPr>
          <p:nvPr>
            <p:ph type="title"/>
          </p:nvPr>
        </p:nvSpPr>
        <p:spPr/>
        <p:txBody>
          <a:bodyPr/>
          <a:lstStyle/>
          <a:p>
            <a:r>
              <a:rPr lang="ja-JP" altLang="en-US" b="1" dirty="0">
                <a:latin typeface="HGSｺﾞｼｯｸE" panose="020B0900000000000000" pitchFamily="50" charset="-128"/>
                <a:ea typeface="HGSｺﾞｼｯｸE" panose="020B0900000000000000" pitchFamily="50" charset="-128"/>
              </a:rPr>
              <a:t>コンテンツ起動フロー①</a:t>
            </a:r>
            <a:endParaRPr kumimoji="1" lang="ja-JP" altLang="en-US" b="1" dirty="0">
              <a:latin typeface="HGSｺﾞｼｯｸE" panose="020B0900000000000000" pitchFamily="50" charset="-128"/>
              <a:ea typeface="HGSｺﾞｼｯｸE" panose="020B0900000000000000" pitchFamily="50" charset="-128"/>
            </a:endParaRPr>
          </a:p>
        </p:txBody>
      </p:sp>
      <p:sp>
        <p:nvSpPr>
          <p:cNvPr id="4" name="テキスト ボックス 3">
            <a:extLst>
              <a:ext uri="{FF2B5EF4-FFF2-40B4-BE49-F238E27FC236}">
                <a16:creationId xmlns:a16="http://schemas.microsoft.com/office/drawing/2014/main" id="{42731DB0-A2B6-79A4-9DD7-CBE1EB0B742C}"/>
              </a:ext>
            </a:extLst>
          </p:cNvPr>
          <p:cNvSpPr txBox="1"/>
          <p:nvPr/>
        </p:nvSpPr>
        <p:spPr>
          <a:xfrm>
            <a:off x="682601" y="1933748"/>
            <a:ext cx="4373313" cy="461665"/>
          </a:xfrm>
          <a:prstGeom prst="rect">
            <a:avLst/>
          </a:prstGeom>
          <a:noFill/>
        </p:spPr>
        <p:txBody>
          <a:bodyPr wrap="none" rtlCol="0">
            <a:spAutoFit/>
          </a:bodyPr>
          <a:lstStyle/>
          <a:p>
            <a:r>
              <a:rPr kumimoji="1" lang="ja-JP" altLang="en-US" sz="2400" b="1" dirty="0">
                <a:latin typeface="HGSｺﾞｼｯｸE" panose="020B0900000000000000" pitchFamily="50" charset="-128"/>
                <a:ea typeface="HGSｺﾞｼｯｸE" panose="020B0900000000000000" pitchFamily="50" charset="-128"/>
              </a:rPr>
              <a:t>① </a:t>
            </a:r>
            <a:r>
              <a:rPr lang="en-US" altLang="ja-JP" sz="2400" b="1" dirty="0">
                <a:latin typeface="HGSｺﾞｼｯｸE" panose="020B0900000000000000" pitchFamily="50" charset="-128"/>
                <a:ea typeface="HGSｺﾞｼｯｸE" panose="020B0900000000000000" pitchFamily="50" charset="-128"/>
              </a:rPr>
              <a:t>Wi-Fi</a:t>
            </a:r>
            <a:r>
              <a:rPr lang="ja-JP" altLang="en-US" sz="2400" b="1" dirty="0">
                <a:latin typeface="HGSｺﾞｼｯｸE" panose="020B0900000000000000" pitchFamily="50" charset="-128"/>
                <a:ea typeface="HGSｺﾞｼｯｸE" panose="020B0900000000000000" pitchFamily="50" charset="-128"/>
              </a:rPr>
              <a:t>ルーター</a:t>
            </a:r>
            <a:r>
              <a:rPr kumimoji="1" lang="ja-JP" altLang="en-US" sz="2400" b="1" dirty="0">
                <a:latin typeface="HGSｺﾞｼｯｸE" panose="020B0900000000000000" pitchFamily="50" charset="-128"/>
                <a:ea typeface="HGSｺﾞｼｯｸE" panose="020B0900000000000000" pitchFamily="50" charset="-128"/>
              </a:rPr>
              <a:t>の電源を接続</a:t>
            </a:r>
          </a:p>
        </p:txBody>
      </p:sp>
      <p:sp>
        <p:nvSpPr>
          <p:cNvPr id="11" name="テキスト ボックス 10">
            <a:extLst>
              <a:ext uri="{FF2B5EF4-FFF2-40B4-BE49-F238E27FC236}">
                <a16:creationId xmlns:a16="http://schemas.microsoft.com/office/drawing/2014/main" id="{DDF082B4-6F8A-5352-8263-2DB625FD6EFB}"/>
              </a:ext>
            </a:extLst>
          </p:cNvPr>
          <p:cNvSpPr txBox="1"/>
          <p:nvPr/>
        </p:nvSpPr>
        <p:spPr>
          <a:xfrm>
            <a:off x="6226359" y="8685905"/>
            <a:ext cx="1688283" cy="338554"/>
          </a:xfrm>
          <a:prstGeom prst="rect">
            <a:avLst/>
          </a:prstGeom>
          <a:noFill/>
        </p:spPr>
        <p:txBody>
          <a:bodyPr wrap="none" rtlCol="0">
            <a:spAutoFit/>
          </a:bodyPr>
          <a:lstStyle/>
          <a:p>
            <a:r>
              <a:rPr kumimoji="1" lang="en-US" altLang="ja-JP" sz="1600" dirty="0"/>
              <a:t>Wi-Fi</a:t>
            </a:r>
            <a:r>
              <a:rPr kumimoji="1" lang="ja-JP" altLang="en-US" sz="1600" dirty="0"/>
              <a:t>本体　裏面</a:t>
            </a:r>
          </a:p>
        </p:txBody>
      </p:sp>
      <p:sp>
        <p:nvSpPr>
          <p:cNvPr id="12" name="楕円 11">
            <a:extLst>
              <a:ext uri="{FF2B5EF4-FFF2-40B4-BE49-F238E27FC236}">
                <a16:creationId xmlns:a16="http://schemas.microsoft.com/office/drawing/2014/main" id="{1F5EF3A5-AF12-4150-AFE8-8C20AB7E7643}"/>
              </a:ext>
            </a:extLst>
          </p:cNvPr>
          <p:cNvSpPr/>
          <p:nvPr/>
        </p:nvSpPr>
        <p:spPr>
          <a:xfrm>
            <a:off x="7085931" y="2611850"/>
            <a:ext cx="697005" cy="461665"/>
          </a:xfrm>
          <a:prstGeom prst="ellipse">
            <a:avLst/>
          </a:prstGeom>
          <a:noFill/>
          <a:ln w="5715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600" dirty="0"/>
          </a:p>
        </p:txBody>
      </p:sp>
      <p:sp>
        <p:nvSpPr>
          <p:cNvPr id="13" name="吹き出し: 四角形 12">
            <a:extLst>
              <a:ext uri="{FF2B5EF4-FFF2-40B4-BE49-F238E27FC236}">
                <a16:creationId xmlns:a16="http://schemas.microsoft.com/office/drawing/2014/main" id="{BC879740-C49C-8714-80CB-66D7E732A766}"/>
              </a:ext>
            </a:extLst>
          </p:cNvPr>
          <p:cNvSpPr/>
          <p:nvPr/>
        </p:nvSpPr>
        <p:spPr>
          <a:xfrm>
            <a:off x="914100" y="3073515"/>
            <a:ext cx="3496628" cy="1437078"/>
          </a:xfrm>
          <a:prstGeom prst="wedgeRectCallout">
            <a:avLst>
              <a:gd name="adj1" fmla="val 126239"/>
              <a:gd name="adj2" fmla="val -58025"/>
            </a:avLst>
          </a:prstGeom>
          <a:solidFill>
            <a:schemeClr val="bg1"/>
          </a:solid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en-US" altLang="ja-JP" sz="1600" b="1" dirty="0">
                <a:solidFill>
                  <a:schemeClr val="tx1"/>
                </a:solidFill>
                <a:latin typeface="BIZ UDゴシック" panose="020B0400000000000000" pitchFamily="49" charset="-128"/>
                <a:ea typeface="BIZ UDゴシック" panose="020B0400000000000000" pitchFamily="49" charset="-128"/>
              </a:rPr>
              <a:t>1</a:t>
            </a:r>
            <a:r>
              <a:rPr kumimoji="1" lang="ja-JP" altLang="en-US" sz="1600" b="1" dirty="0">
                <a:solidFill>
                  <a:schemeClr val="tx1"/>
                </a:solidFill>
                <a:latin typeface="BIZ UDゴシック" panose="020B0400000000000000" pitchFamily="49" charset="-128"/>
                <a:ea typeface="BIZ UDゴシック" panose="020B0400000000000000" pitchFamily="49" charset="-128"/>
              </a:rPr>
              <a:t>番上のスイッチは</a:t>
            </a:r>
            <a:endParaRPr kumimoji="1" lang="en-US" altLang="ja-JP" sz="1600" b="1" dirty="0">
              <a:solidFill>
                <a:schemeClr val="tx1"/>
              </a:solidFill>
              <a:latin typeface="BIZ UDゴシック" panose="020B0400000000000000" pitchFamily="49" charset="-128"/>
              <a:ea typeface="BIZ UDゴシック" panose="020B0400000000000000" pitchFamily="49" charset="-128"/>
            </a:endParaRPr>
          </a:p>
          <a:p>
            <a:pPr algn="ctr"/>
            <a:r>
              <a:rPr lang="en-US" altLang="ja-JP" sz="3200" b="1" u="sng" dirty="0">
                <a:solidFill>
                  <a:srgbClr val="FF0000"/>
                </a:solidFill>
                <a:latin typeface="BIZ UDゴシック" panose="020B0400000000000000" pitchFamily="49" charset="-128"/>
                <a:ea typeface="BIZ UDゴシック" panose="020B0400000000000000" pitchFamily="49" charset="-128"/>
              </a:rPr>
              <a:t>AUTO</a:t>
            </a:r>
          </a:p>
          <a:p>
            <a:pPr algn="ctr"/>
            <a:r>
              <a:rPr lang="ja-JP" altLang="en-US" sz="1800" b="1" dirty="0">
                <a:solidFill>
                  <a:schemeClr val="tx1"/>
                </a:solidFill>
                <a:latin typeface="BIZ UDゴシック" panose="020B0400000000000000" pitchFamily="49" charset="-128"/>
                <a:ea typeface="BIZ UDゴシック" panose="020B0400000000000000" pitchFamily="49" charset="-128"/>
              </a:rPr>
              <a:t>に設定する</a:t>
            </a:r>
            <a:endParaRPr lang="en-US" altLang="ja-JP" sz="1800" b="1" dirty="0">
              <a:solidFill>
                <a:schemeClr val="tx1"/>
              </a:solidFill>
              <a:latin typeface="BIZ UDゴシック" panose="020B0400000000000000" pitchFamily="49" charset="-128"/>
              <a:ea typeface="BIZ UDゴシック" panose="020B0400000000000000" pitchFamily="49" charset="-128"/>
            </a:endParaRPr>
          </a:p>
        </p:txBody>
      </p:sp>
      <p:sp>
        <p:nvSpPr>
          <p:cNvPr id="17" name="テキスト ボックス 16">
            <a:extLst>
              <a:ext uri="{FF2B5EF4-FFF2-40B4-BE49-F238E27FC236}">
                <a16:creationId xmlns:a16="http://schemas.microsoft.com/office/drawing/2014/main" id="{2B02C0C3-D8D3-0429-DCB4-DA91000CEE8D}"/>
              </a:ext>
            </a:extLst>
          </p:cNvPr>
          <p:cNvSpPr txBox="1"/>
          <p:nvPr/>
        </p:nvSpPr>
        <p:spPr>
          <a:xfrm>
            <a:off x="682601" y="2469956"/>
            <a:ext cx="2454518" cy="461665"/>
          </a:xfrm>
          <a:prstGeom prst="rect">
            <a:avLst/>
          </a:prstGeom>
          <a:noFill/>
        </p:spPr>
        <p:txBody>
          <a:bodyPr wrap="none" rtlCol="0">
            <a:spAutoFit/>
          </a:bodyPr>
          <a:lstStyle/>
          <a:p>
            <a:r>
              <a:rPr lang="ja-JP" altLang="en-US" sz="2400" b="1" dirty="0">
                <a:latin typeface="HGSｺﾞｼｯｸE" panose="020B0900000000000000" pitchFamily="50" charset="-128"/>
                <a:ea typeface="HGSｺﾞｼｯｸE" panose="020B0900000000000000" pitchFamily="50" charset="-128"/>
              </a:rPr>
              <a:t>②</a:t>
            </a:r>
            <a:r>
              <a:rPr kumimoji="1" lang="ja-JP" altLang="en-US" sz="2400" b="1" dirty="0">
                <a:latin typeface="HGSｺﾞｼｯｸE" panose="020B0900000000000000" pitchFamily="50" charset="-128"/>
                <a:ea typeface="HGSｺﾞｼｯｸE" panose="020B0900000000000000" pitchFamily="50" charset="-128"/>
              </a:rPr>
              <a:t> </a:t>
            </a:r>
            <a:r>
              <a:rPr lang="ja-JP" altLang="en-US" sz="2400" b="1" dirty="0">
                <a:latin typeface="HGSｺﾞｼｯｸE" panose="020B0900000000000000" pitchFamily="50" charset="-128"/>
                <a:ea typeface="HGSｺﾞｼｯｸE" panose="020B0900000000000000" pitchFamily="50" charset="-128"/>
              </a:rPr>
              <a:t>スイッチ設定</a:t>
            </a:r>
            <a:endParaRPr kumimoji="1" lang="ja-JP" altLang="en-US" sz="2400" b="1" dirty="0">
              <a:latin typeface="HGSｺﾞｼｯｸE" panose="020B0900000000000000" pitchFamily="50" charset="-128"/>
              <a:ea typeface="HGSｺﾞｼｯｸE" panose="020B0900000000000000" pitchFamily="50" charset="-128"/>
            </a:endParaRPr>
          </a:p>
        </p:txBody>
      </p:sp>
      <p:sp>
        <p:nvSpPr>
          <p:cNvPr id="18" name="吹き出し: 四角形 17">
            <a:extLst>
              <a:ext uri="{FF2B5EF4-FFF2-40B4-BE49-F238E27FC236}">
                <a16:creationId xmlns:a16="http://schemas.microsoft.com/office/drawing/2014/main" id="{796CD474-7D2E-D17F-050D-7EFDF20F8039}"/>
              </a:ext>
            </a:extLst>
          </p:cNvPr>
          <p:cNvSpPr/>
          <p:nvPr/>
        </p:nvSpPr>
        <p:spPr>
          <a:xfrm>
            <a:off x="914100" y="4583904"/>
            <a:ext cx="3496628" cy="1437078"/>
          </a:xfrm>
          <a:prstGeom prst="wedgeRectCallout">
            <a:avLst>
              <a:gd name="adj1" fmla="val 125134"/>
              <a:gd name="adj2" fmla="val -126136"/>
            </a:avLst>
          </a:prstGeom>
          <a:solidFill>
            <a:schemeClr val="bg1"/>
          </a:solid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en-US" altLang="ja-JP" sz="1600" b="1" dirty="0">
                <a:solidFill>
                  <a:schemeClr val="tx1"/>
                </a:solidFill>
                <a:latin typeface="BIZ UDゴシック" panose="020B0400000000000000" pitchFamily="49" charset="-128"/>
                <a:ea typeface="BIZ UDゴシック" panose="020B0400000000000000" pitchFamily="49" charset="-128"/>
              </a:rPr>
              <a:t>2</a:t>
            </a:r>
            <a:r>
              <a:rPr kumimoji="1" lang="ja-JP" altLang="en-US" sz="1600" b="1" dirty="0">
                <a:solidFill>
                  <a:schemeClr val="tx1"/>
                </a:solidFill>
                <a:latin typeface="BIZ UDゴシック" panose="020B0400000000000000" pitchFamily="49" charset="-128"/>
                <a:ea typeface="BIZ UDゴシック" panose="020B0400000000000000" pitchFamily="49" charset="-128"/>
              </a:rPr>
              <a:t>番目のスイッチは</a:t>
            </a:r>
            <a:endParaRPr kumimoji="1" lang="en-US" altLang="ja-JP" sz="1600" b="1" dirty="0">
              <a:solidFill>
                <a:schemeClr val="tx1"/>
              </a:solidFill>
              <a:latin typeface="BIZ UDゴシック" panose="020B0400000000000000" pitchFamily="49" charset="-128"/>
              <a:ea typeface="BIZ UDゴシック" panose="020B0400000000000000" pitchFamily="49" charset="-128"/>
            </a:endParaRPr>
          </a:p>
          <a:p>
            <a:pPr algn="ctr"/>
            <a:r>
              <a:rPr lang="en-US" altLang="ja-JP" sz="2800" b="1" u="sng" dirty="0">
                <a:solidFill>
                  <a:srgbClr val="FF0000"/>
                </a:solidFill>
                <a:latin typeface="BIZ UDゴシック" panose="020B0400000000000000" pitchFamily="49" charset="-128"/>
                <a:ea typeface="BIZ UDゴシック" panose="020B0400000000000000" pitchFamily="49" charset="-128"/>
              </a:rPr>
              <a:t>ROUTER</a:t>
            </a:r>
          </a:p>
          <a:p>
            <a:pPr algn="ctr"/>
            <a:r>
              <a:rPr kumimoji="1" lang="ja-JP" altLang="en-US" sz="1600" b="1" dirty="0">
                <a:solidFill>
                  <a:schemeClr val="tx1"/>
                </a:solidFill>
                <a:latin typeface="BIZ UDゴシック" panose="020B0400000000000000" pitchFamily="49" charset="-128"/>
                <a:ea typeface="BIZ UDゴシック" panose="020B0400000000000000" pitchFamily="49" charset="-128"/>
              </a:rPr>
              <a:t>に設定する</a:t>
            </a:r>
            <a:endParaRPr kumimoji="1" lang="en-US" altLang="ja-JP" sz="1600" b="1" dirty="0">
              <a:solidFill>
                <a:schemeClr val="tx1"/>
              </a:solidFill>
              <a:latin typeface="BIZ UDゴシック" panose="020B0400000000000000" pitchFamily="49" charset="-128"/>
              <a:ea typeface="BIZ UDゴシック" panose="020B0400000000000000" pitchFamily="49" charset="-128"/>
            </a:endParaRPr>
          </a:p>
        </p:txBody>
      </p:sp>
      <p:sp>
        <p:nvSpPr>
          <p:cNvPr id="19" name="楕円 18">
            <a:extLst>
              <a:ext uri="{FF2B5EF4-FFF2-40B4-BE49-F238E27FC236}">
                <a16:creationId xmlns:a16="http://schemas.microsoft.com/office/drawing/2014/main" id="{25CE0E16-6119-7134-ADCC-4245D672070F}"/>
              </a:ext>
            </a:extLst>
          </p:cNvPr>
          <p:cNvSpPr/>
          <p:nvPr/>
        </p:nvSpPr>
        <p:spPr>
          <a:xfrm>
            <a:off x="7085931" y="3149120"/>
            <a:ext cx="697006" cy="575584"/>
          </a:xfrm>
          <a:prstGeom prst="ellipse">
            <a:avLst/>
          </a:prstGeom>
          <a:noFill/>
          <a:ln w="5715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600" dirty="0"/>
          </a:p>
        </p:txBody>
      </p:sp>
      <p:sp>
        <p:nvSpPr>
          <p:cNvPr id="20" name="フローチャート: 処理 19">
            <a:extLst>
              <a:ext uri="{FF2B5EF4-FFF2-40B4-BE49-F238E27FC236}">
                <a16:creationId xmlns:a16="http://schemas.microsoft.com/office/drawing/2014/main" id="{5706C97A-3033-28BF-4624-1C8E2F9DCE91}"/>
              </a:ext>
            </a:extLst>
          </p:cNvPr>
          <p:cNvSpPr/>
          <p:nvPr/>
        </p:nvSpPr>
        <p:spPr>
          <a:xfrm>
            <a:off x="7085932" y="5697056"/>
            <a:ext cx="2972468" cy="768137"/>
          </a:xfrm>
          <a:prstGeom prst="flowChartProcess">
            <a:avLst/>
          </a:prstGeom>
          <a:noFill/>
          <a:ln w="38100">
            <a:solidFill>
              <a:srgbClr val="FF0000"/>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600" dirty="0"/>
          </a:p>
        </p:txBody>
      </p:sp>
      <p:sp>
        <p:nvSpPr>
          <p:cNvPr id="22" name="吹き出し: 四角形 21">
            <a:extLst>
              <a:ext uri="{FF2B5EF4-FFF2-40B4-BE49-F238E27FC236}">
                <a16:creationId xmlns:a16="http://schemas.microsoft.com/office/drawing/2014/main" id="{96E90001-6386-0503-D83F-6CC0BFD4590B}"/>
              </a:ext>
            </a:extLst>
          </p:cNvPr>
          <p:cNvSpPr/>
          <p:nvPr/>
        </p:nvSpPr>
        <p:spPr>
          <a:xfrm>
            <a:off x="914100" y="6819725"/>
            <a:ext cx="3496628" cy="1437078"/>
          </a:xfrm>
          <a:prstGeom prst="wedgeRectCallout">
            <a:avLst>
              <a:gd name="adj1" fmla="val 126239"/>
              <a:gd name="adj2" fmla="val -98354"/>
            </a:avLst>
          </a:prstGeom>
          <a:solidFill>
            <a:schemeClr val="bg1"/>
          </a:solid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ja-JP" sz="1600" b="1" dirty="0">
                <a:solidFill>
                  <a:schemeClr val="tx1"/>
                </a:solidFill>
                <a:latin typeface="BIZ UDゴシック" panose="020B0400000000000000" pitchFamily="49" charset="-128"/>
                <a:ea typeface="BIZ UDゴシック" panose="020B0400000000000000" pitchFamily="49" charset="-128"/>
              </a:rPr>
              <a:t>Wi-Fi</a:t>
            </a:r>
            <a:r>
              <a:rPr lang="ja-JP" altLang="en-US" sz="1600" b="1" dirty="0">
                <a:solidFill>
                  <a:schemeClr val="tx1"/>
                </a:solidFill>
                <a:latin typeface="BIZ UDゴシック" panose="020B0400000000000000" pitchFamily="49" charset="-128"/>
                <a:ea typeface="BIZ UDゴシック" panose="020B0400000000000000" pitchFamily="49" charset="-128"/>
              </a:rPr>
              <a:t>に接続するときは各機種の</a:t>
            </a:r>
            <a:endParaRPr lang="en-US" altLang="ja-JP" sz="1600" b="1" dirty="0">
              <a:solidFill>
                <a:schemeClr val="tx1"/>
              </a:solidFill>
              <a:latin typeface="BIZ UDゴシック" panose="020B0400000000000000" pitchFamily="49" charset="-128"/>
              <a:ea typeface="BIZ UDゴシック" panose="020B0400000000000000" pitchFamily="49" charset="-128"/>
            </a:endParaRPr>
          </a:p>
          <a:p>
            <a:pPr algn="ctr"/>
            <a:r>
              <a:rPr kumimoji="1" lang="ja-JP" altLang="en-US" sz="1600" b="1" dirty="0">
                <a:solidFill>
                  <a:schemeClr val="tx1"/>
                </a:solidFill>
                <a:latin typeface="BIZ UDゴシック" panose="020B0400000000000000" pitchFamily="49" charset="-128"/>
                <a:ea typeface="BIZ UDゴシック" panose="020B0400000000000000" pitchFamily="49" charset="-128"/>
              </a:rPr>
              <a:t>名称と暗号キー（パスワード）</a:t>
            </a:r>
            <a:endParaRPr kumimoji="1" lang="en-US" altLang="ja-JP" sz="1600" b="1" dirty="0">
              <a:solidFill>
                <a:schemeClr val="tx1"/>
              </a:solidFill>
              <a:latin typeface="BIZ UDゴシック" panose="020B0400000000000000" pitchFamily="49" charset="-128"/>
              <a:ea typeface="BIZ UDゴシック" panose="020B0400000000000000" pitchFamily="49" charset="-128"/>
            </a:endParaRPr>
          </a:p>
          <a:p>
            <a:pPr algn="ctr"/>
            <a:r>
              <a:rPr lang="ja-JP" altLang="en-US" sz="1600" b="1" dirty="0">
                <a:solidFill>
                  <a:schemeClr val="tx1"/>
                </a:solidFill>
                <a:latin typeface="BIZ UDゴシック" panose="020B0400000000000000" pitchFamily="49" charset="-128"/>
                <a:ea typeface="BIZ UDゴシック" panose="020B0400000000000000" pitchFamily="49" charset="-128"/>
              </a:rPr>
              <a:t>はここを確認する</a:t>
            </a:r>
            <a:endParaRPr lang="en-US" altLang="ja-JP" sz="1600" b="1" dirty="0">
              <a:solidFill>
                <a:schemeClr val="tx1"/>
              </a:solidFill>
              <a:latin typeface="BIZ UDゴシック" panose="020B0400000000000000" pitchFamily="49" charset="-128"/>
              <a:ea typeface="BIZ UDゴシック" panose="020B0400000000000000" pitchFamily="49" charset="-128"/>
            </a:endParaRPr>
          </a:p>
          <a:p>
            <a:pPr algn="ctr"/>
            <a:r>
              <a:rPr kumimoji="1" lang="en-US" altLang="ja-JP" sz="1600" b="1" dirty="0">
                <a:solidFill>
                  <a:srgbClr val="FF0000"/>
                </a:solidFill>
                <a:latin typeface="BIZ UDゴシック" panose="020B0400000000000000" pitchFamily="49" charset="-128"/>
                <a:ea typeface="BIZ UDゴシック" panose="020B0400000000000000" pitchFamily="49" charset="-128"/>
              </a:rPr>
              <a:t>※2.4GHz</a:t>
            </a:r>
            <a:r>
              <a:rPr kumimoji="1" lang="ja-JP" altLang="en-US" sz="1600" b="1" dirty="0">
                <a:solidFill>
                  <a:srgbClr val="FF0000"/>
                </a:solidFill>
                <a:latin typeface="BIZ UDゴシック" panose="020B0400000000000000" pitchFamily="49" charset="-128"/>
                <a:ea typeface="BIZ UDゴシック" panose="020B0400000000000000" pitchFamily="49" charset="-128"/>
              </a:rPr>
              <a:t>は使用しないこと</a:t>
            </a:r>
            <a:endParaRPr kumimoji="1" lang="en-US" altLang="ja-JP" sz="1600" b="1" dirty="0">
              <a:solidFill>
                <a:srgbClr val="FF0000"/>
              </a:solidFill>
              <a:latin typeface="BIZ UDゴシック" panose="020B0400000000000000" pitchFamily="49" charset="-128"/>
              <a:ea typeface="BIZ UDゴシック" panose="020B0400000000000000" pitchFamily="49" charset="-128"/>
            </a:endParaRPr>
          </a:p>
        </p:txBody>
      </p:sp>
      <p:sp>
        <p:nvSpPr>
          <p:cNvPr id="24" name="テキスト ボックス 23">
            <a:extLst>
              <a:ext uri="{FF2B5EF4-FFF2-40B4-BE49-F238E27FC236}">
                <a16:creationId xmlns:a16="http://schemas.microsoft.com/office/drawing/2014/main" id="{B60F90B3-9248-B6DD-2AF7-A393D4B684E3}"/>
              </a:ext>
            </a:extLst>
          </p:cNvPr>
          <p:cNvSpPr txBox="1"/>
          <p:nvPr/>
        </p:nvSpPr>
        <p:spPr>
          <a:xfrm>
            <a:off x="682601" y="6190025"/>
            <a:ext cx="3031599" cy="461665"/>
          </a:xfrm>
          <a:prstGeom prst="rect">
            <a:avLst/>
          </a:prstGeom>
          <a:noFill/>
        </p:spPr>
        <p:txBody>
          <a:bodyPr wrap="none" rtlCol="0">
            <a:spAutoFit/>
          </a:bodyPr>
          <a:lstStyle/>
          <a:p>
            <a:r>
              <a:rPr kumimoji="1" lang="ja-JP" altLang="en-US" sz="2400" b="1" dirty="0">
                <a:latin typeface="HGSｺﾞｼｯｸE" panose="020B0900000000000000" pitchFamily="50" charset="-128"/>
                <a:ea typeface="HGSｺﾞｼｯｸE" panose="020B0900000000000000" pitchFamily="50" charset="-128"/>
              </a:rPr>
              <a:t>③</a:t>
            </a:r>
            <a:r>
              <a:rPr kumimoji="1" lang="en-US" altLang="ja-JP" sz="2400" b="1" dirty="0">
                <a:latin typeface="HGSｺﾞｼｯｸE" panose="020B0900000000000000" pitchFamily="50" charset="-128"/>
                <a:ea typeface="HGSｺﾞｼｯｸE" panose="020B0900000000000000" pitchFamily="50" charset="-128"/>
              </a:rPr>
              <a:t>Wi-Fi</a:t>
            </a:r>
            <a:r>
              <a:rPr kumimoji="1" lang="ja-JP" altLang="en-US" sz="2400" b="1" dirty="0">
                <a:latin typeface="HGSｺﾞｼｯｸE" panose="020B0900000000000000" pitchFamily="50" charset="-128"/>
                <a:ea typeface="HGSｺﾞｼｯｸE" panose="020B0900000000000000" pitchFamily="50" charset="-128"/>
              </a:rPr>
              <a:t>のパスワード</a:t>
            </a:r>
          </a:p>
        </p:txBody>
      </p:sp>
      <p:sp>
        <p:nvSpPr>
          <p:cNvPr id="3" name="四角形: 角を丸くする 2">
            <a:extLst>
              <a:ext uri="{FF2B5EF4-FFF2-40B4-BE49-F238E27FC236}">
                <a16:creationId xmlns:a16="http://schemas.microsoft.com/office/drawing/2014/main" id="{792D3FC3-3039-569A-D5C2-0641C1E224D1}"/>
              </a:ext>
            </a:extLst>
          </p:cNvPr>
          <p:cNvSpPr/>
          <p:nvPr/>
        </p:nvSpPr>
        <p:spPr>
          <a:xfrm>
            <a:off x="914100" y="8360229"/>
            <a:ext cx="3496628" cy="664230"/>
          </a:xfrm>
          <a:prstGeom prst="roundRect">
            <a:avLst/>
          </a:prstGeom>
          <a:ln/>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ja-JP" sz="1600" dirty="0"/>
              <a:t>※Wi-Fi</a:t>
            </a:r>
            <a:r>
              <a:rPr lang="ja-JP" altLang="en-US" sz="1600" dirty="0"/>
              <a:t>接続されるまで</a:t>
            </a:r>
            <a:endParaRPr lang="en-US" altLang="ja-JP" sz="1600" dirty="0"/>
          </a:p>
          <a:p>
            <a:pPr algn="ctr"/>
            <a:r>
              <a:rPr lang="ja-JP" altLang="en-US" sz="1600" dirty="0"/>
              <a:t>に時間がかかります。</a:t>
            </a:r>
            <a:endParaRPr lang="en-US" altLang="ja-JP" sz="1600" dirty="0"/>
          </a:p>
        </p:txBody>
      </p:sp>
    </p:spTree>
    <p:extLst>
      <p:ext uri="{BB962C8B-B14F-4D97-AF65-F5344CB8AC3E}">
        <p14:creationId xmlns:p14="http://schemas.microsoft.com/office/powerpoint/2010/main" val="12419951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C接続不要でVRだけではなくMR(複合現実)も楽しめるMeta Quest 3速攻外観レビュー - GIGAZINE">
            <a:extLst>
              <a:ext uri="{FF2B5EF4-FFF2-40B4-BE49-F238E27FC236}">
                <a16:creationId xmlns:a16="http://schemas.microsoft.com/office/drawing/2014/main" id="{8E905BDF-5D01-B9DE-2884-535A9346EC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7612" y="4662154"/>
            <a:ext cx="2958169" cy="1663970"/>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a:extLst>
              <a:ext uri="{FF2B5EF4-FFF2-40B4-BE49-F238E27FC236}">
                <a16:creationId xmlns:a16="http://schemas.microsoft.com/office/drawing/2014/main" id="{1091E924-E33B-4C01-4088-41EAE3263FEA}"/>
              </a:ext>
            </a:extLst>
          </p:cNvPr>
          <p:cNvSpPr>
            <a:spLocks noGrp="1"/>
          </p:cNvSpPr>
          <p:nvPr>
            <p:ph type="title"/>
          </p:nvPr>
        </p:nvSpPr>
        <p:spPr/>
        <p:txBody>
          <a:bodyPr/>
          <a:lstStyle/>
          <a:p>
            <a:r>
              <a:rPr lang="ja-JP" altLang="en-US" b="1" dirty="0"/>
              <a:t>コンテンツ起動フロー②</a:t>
            </a:r>
            <a:endParaRPr kumimoji="1" lang="ja-JP" altLang="en-US" b="1" dirty="0"/>
          </a:p>
        </p:txBody>
      </p:sp>
      <p:sp>
        <p:nvSpPr>
          <p:cNvPr id="4" name="テキスト ボックス 3">
            <a:extLst>
              <a:ext uri="{FF2B5EF4-FFF2-40B4-BE49-F238E27FC236}">
                <a16:creationId xmlns:a16="http://schemas.microsoft.com/office/drawing/2014/main" id="{42731DB0-A2B6-79A4-9DD7-CBE1EB0B742C}"/>
              </a:ext>
            </a:extLst>
          </p:cNvPr>
          <p:cNvSpPr txBox="1"/>
          <p:nvPr/>
        </p:nvSpPr>
        <p:spPr>
          <a:xfrm>
            <a:off x="410824" y="1472083"/>
            <a:ext cx="2031325" cy="461665"/>
          </a:xfrm>
          <a:prstGeom prst="rect">
            <a:avLst/>
          </a:prstGeom>
          <a:noFill/>
        </p:spPr>
        <p:txBody>
          <a:bodyPr wrap="square" rtlCol="0">
            <a:spAutoFit/>
          </a:bodyPr>
          <a:lstStyle/>
          <a:p>
            <a:r>
              <a:rPr lang="ja-JP" altLang="en-US" sz="2400" b="1" dirty="0"/>
              <a:t>④</a:t>
            </a:r>
            <a:r>
              <a:rPr lang="en-US" altLang="ja-JP" sz="2400" b="1" dirty="0"/>
              <a:t>PC</a:t>
            </a:r>
            <a:r>
              <a:rPr lang="ja-JP" altLang="en-US" sz="2400" b="1" dirty="0"/>
              <a:t>の起動</a:t>
            </a:r>
            <a:endParaRPr kumimoji="1" lang="ja-JP" altLang="en-US" sz="2400" b="1" dirty="0"/>
          </a:p>
        </p:txBody>
      </p:sp>
      <p:sp>
        <p:nvSpPr>
          <p:cNvPr id="20" name="吹き出し: 四角形 19">
            <a:extLst>
              <a:ext uri="{FF2B5EF4-FFF2-40B4-BE49-F238E27FC236}">
                <a16:creationId xmlns:a16="http://schemas.microsoft.com/office/drawing/2014/main" id="{D75E1437-0C97-074B-D29A-31038B874E8A}"/>
              </a:ext>
            </a:extLst>
          </p:cNvPr>
          <p:cNvSpPr/>
          <p:nvPr/>
        </p:nvSpPr>
        <p:spPr>
          <a:xfrm>
            <a:off x="444239" y="4883960"/>
            <a:ext cx="2958169" cy="1059639"/>
          </a:xfrm>
          <a:prstGeom prst="wedgeRectCallout">
            <a:avLst>
              <a:gd name="adj1" fmla="val 115805"/>
              <a:gd name="adj2" fmla="val -13331"/>
            </a:avLst>
          </a:prstGeom>
          <a:solidFill>
            <a:schemeClr val="bg1"/>
          </a:solid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en-US" altLang="ja-JP" sz="1600" b="1" dirty="0">
                <a:solidFill>
                  <a:schemeClr val="tx1"/>
                </a:solidFill>
              </a:rPr>
              <a:t>Meta</a:t>
            </a:r>
            <a:r>
              <a:rPr lang="ja-JP" altLang="en-US" sz="1600" b="1" dirty="0">
                <a:solidFill>
                  <a:schemeClr val="tx1"/>
                </a:solidFill>
              </a:rPr>
              <a:t> </a:t>
            </a:r>
            <a:r>
              <a:rPr lang="en-US" altLang="ja-JP" sz="1600" b="1" dirty="0">
                <a:solidFill>
                  <a:schemeClr val="tx1"/>
                </a:solidFill>
              </a:rPr>
              <a:t>Quest</a:t>
            </a:r>
            <a:r>
              <a:rPr lang="ja-JP" altLang="en-US" sz="1600" b="1" dirty="0">
                <a:solidFill>
                  <a:schemeClr val="tx1"/>
                </a:solidFill>
              </a:rPr>
              <a:t>本体の左</a:t>
            </a:r>
            <a:r>
              <a:rPr kumimoji="1" lang="ja-JP" altLang="en-US" sz="1600" b="1" dirty="0">
                <a:solidFill>
                  <a:schemeClr val="tx1"/>
                </a:solidFill>
              </a:rPr>
              <a:t>サイドにある電源ボタン長押しで起動</a:t>
            </a:r>
            <a:endParaRPr kumimoji="1" lang="en-US" altLang="ja-JP" sz="1600" b="1" dirty="0">
              <a:solidFill>
                <a:schemeClr val="tx1"/>
              </a:solidFill>
            </a:endParaRPr>
          </a:p>
        </p:txBody>
      </p:sp>
      <p:pic>
        <p:nvPicPr>
          <p:cNvPr id="2051" name="図形 3">
            <a:extLst>
              <a:ext uri="{FF2B5EF4-FFF2-40B4-BE49-F238E27FC236}">
                <a16:creationId xmlns:a16="http://schemas.microsoft.com/office/drawing/2014/main" id="{31112BC0-A9D4-182E-4353-6E09CE6BFA5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1508"/>
          <a:stretch/>
        </p:blipFill>
        <p:spPr bwMode="auto">
          <a:xfrm>
            <a:off x="7847280" y="1412655"/>
            <a:ext cx="3112458" cy="425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吹き出し: 四角形 2">
            <a:extLst>
              <a:ext uri="{FF2B5EF4-FFF2-40B4-BE49-F238E27FC236}">
                <a16:creationId xmlns:a16="http://schemas.microsoft.com/office/drawing/2014/main" id="{CC49FBAC-07C9-8F50-84C4-556BC7279A2B}"/>
              </a:ext>
            </a:extLst>
          </p:cNvPr>
          <p:cNvSpPr/>
          <p:nvPr/>
        </p:nvSpPr>
        <p:spPr>
          <a:xfrm>
            <a:off x="444239" y="2380658"/>
            <a:ext cx="5900044" cy="1437078"/>
          </a:xfrm>
          <a:prstGeom prst="wedgeRectCallout">
            <a:avLst>
              <a:gd name="adj1" fmla="val 73466"/>
              <a:gd name="adj2" fmla="val -25447"/>
            </a:avLst>
          </a:prstGeom>
          <a:solidFill>
            <a:schemeClr val="bg1"/>
          </a:solid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600" b="1" dirty="0">
                <a:solidFill>
                  <a:schemeClr val="tx1"/>
                </a:solidFill>
              </a:rPr>
              <a:t>①で起動した</a:t>
            </a:r>
            <a:r>
              <a:rPr kumimoji="1" lang="en-US" altLang="ja-JP" sz="1600" b="1" dirty="0">
                <a:solidFill>
                  <a:schemeClr val="tx1"/>
                </a:solidFill>
              </a:rPr>
              <a:t>Wi-Fi</a:t>
            </a:r>
            <a:r>
              <a:rPr kumimoji="1" lang="ja-JP" altLang="en-US" sz="1600" b="1" dirty="0">
                <a:solidFill>
                  <a:schemeClr val="tx1"/>
                </a:solidFill>
              </a:rPr>
              <a:t>に接続しているかを確認する</a:t>
            </a:r>
            <a:endParaRPr kumimoji="1" lang="en-US" altLang="ja-JP" sz="1600" b="1" dirty="0">
              <a:solidFill>
                <a:schemeClr val="tx1"/>
              </a:solidFill>
            </a:endParaRPr>
          </a:p>
          <a:p>
            <a:pPr algn="ctr"/>
            <a:r>
              <a:rPr lang="ja-JP" altLang="en-US" sz="1600" b="1" dirty="0">
                <a:solidFill>
                  <a:schemeClr val="tx1"/>
                </a:solidFill>
              </a:rPr>
              <a:t>（基本的には自動で接続されるはずです）</a:t>
            </a:r>
            <a:endParaRPr lang="en-US" altLang="ja-JP" sz="1600" b="1" dirty="0">
              <a:solidFill>
                <a:schemeClr val="tx1"/>
              </a:solidFill>
            </a:endParaRPr>
          </a:p>
          <a:p>
            <a:pPr algn="ctr"/>
            <a:r>
              <a:rPr lang="ja-JP" altLang="en-US" sz="1600" b="1" dirty="0">
                <a:solidFill>
                  <a:schemeClr val="tx1"/>
                </a:solidFill>
              </a:rPr>
              <a:t>接続が自動でされなければ手動でお願いします。</a:t>
            </a:r>
            <a:endParaRPr lang="en-US" altLang="ja-JP" sz="1600" b="1" dirty="0">
              <a:solidFill>
                <a:schemeClr val="tx1"/>
              </a:solidFill>
            </a:endParaRPr>
          </a:p>
        </p:txBody>
      </p:sp>
      <p:sp>
        <p:nvSpPr>
          <p:cNvPr id="6" name="テキスト ボックス 5">
            <a:extLst>
              <a:ext uri="{FF2B5EF4-FFF2-40B4-BE49-F238E27FC236}">
                <a16:creationId xmlns:a16="http://schemas.microsoft.com/office/drawing/2014/main" id="{1258733D-1193-9283-9B48-65E4A9F35AE0}"/>
              </a:ext>
            </a:extLst>
          </p:cNvPr>
          <p:cNvSpPr txBox="1"/>
          <p:nvPr/>
        </p:nvSpPr>
        <p:spPr>
          <a:xfrm>
            <a:off x="410824" y="1860566"/>
            <a:ext cx="2163285" cy="461665"/>
          </a:xfrm>
          <a:prstGeom prst="rect">
            <a:avLst/>
          </a:prstGeom>
          <a:noFill/>
        </p:spPr>
        <p:txBody>
          <a:bodyPr wrap="none" rtlCol="0">
            <a:spAutoFit/>
          </a:bodyPr>
          <a:lstStyle/>
          <a:p>
            <a:r>
              <a:rPr lang="ja-JP" altLang="en-US" sz="2400" b="1" dirty="0"/>
              <a:t>⑤</a:t>
            </a:r>
            <a:r>
              <a:rPr lang="en-US" altLang="ja-JP" sz="2400" b="1" dirty="0"/>
              <a:t>Wi-Fi</a:t>
            </a:r>
            <a:r>
              <a:rPr lang="ja-JP" altLang="en-US" sz="2400" b="1" dirty="0"/>
              <a:t>の設定</a:t>
            </a:r>
            <a:endParaRPr kumimoji="1" lang="ja-JP" altLang="en-US" sz="2400" b="1" dirty="0"/>
          </a:p>
        </p:txBody>
      </p:sp>
      <p:sp>
        <p:nvSpPr>
          <p:cNvPr id="7" name="テキスト ボックス 6">
            <a:extLst>
              <a:ext uri="{FF2B5EF4-FFF2-40B4-BE49-F238E27FC236}">
                <a16:creationId xmlns:a16="http://schemas.microsoft.com/office/drawing/2014/main" id="{498E6D5C-021E-9213-DBC8-0FF3474B725F}"/>
              </a:ext>
            </a:extLst>
          </p:cNvPr>
          <p:cNvSpPr txBox="1"/>
          <p:nvPr/>
        </p:nvSpPr>
        <p:spPr>
          <a:xfrm>
            <a:off x="444239" y="4200489"/>
            <a:ext cx="3074881" cy="461665"/>
          </a:xfrm>
          <a:prstGeom prst="rect">
            <a:avLst/>
          </a:prstGeom>
          <a:noFill/>
        </p:spPr>
        <p:txBody>
          <a:bodyPr wrap="none" rtlCol="0">
            <a:spAutoFit/>
          </a:bodyPr>
          <a:lstStyle/>
          <a:p>
            <a:r>
              <a:rPr lang="ja-JP" altLang="en-US" sz="2400" b="1" dirty="0"/>
              <a:t>⑤</a:t>
            </a:r>
            <a:r>
              <a:rPr lang="en-US" altLang="ja-JP" sz="2400" b="1" dirty="0"/>
              <a:t>Meta</a:t>
            </a:r>
            <a:r>
              <a:rPr lang="ja-JP" altLang="en-US" sz="2400" b="1" dirty="0"/>
              <a:t> </a:t>
            </a:r>
            <a:r>
              <a:rPr lang="en-US" altLang="ja-JP" sz="2400" b="1" dirty="0"/>
              <a:t>Quest</a:t>
            </a:r>
            <a:r>
              <a:rPr lang="ja-JP" altLang="en-US" sz="2400" b="1" dirty="0"/>
              <a:t>の起動</a:t>
            </a:r>
            <a:endParaRPr kumimoji="1" lang="ja-JP" altLang="en-US" sz="2400" b="1" dirty="0"/>
          </a:p>
        </p:txBody>
      </p:sp>
      <p:sp>
        <p:nvSpPr>
          <p:cNvPr id="8" name="楕円 7">
            <a:extLst>
              <a:ext uri="{FF2B5EF4-FFF2-40B4-BE49-F238E27FC236}">
                <a16:creationId xmlns:a16="http://schemas.microsoft.com/office/drawing/2014/main" id="{A1B1ED65-6501-9EE0-AC07-0B7DC0B497B4}"/>
              </a:ext>
            </a:extLst>
          </p:cNvPr>
          <p:cNvSpPr/>
          <p:nvPr/>
        </p:nvSpPr>
        <p:spPr>
          <a:xfrm>
            <a:off x="5322782" y="4965956"/>
            <a:ext cx="587828" cy="528183"/>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600" dirty="0"/>
          </a:p>
        </p:txBody>
      </p:sp>
      <p:pic>
        <p:nvPicPr>
          <p:cNvPr id="9" name="図 8">
            <a:extLst>
              <a:ext uri="{FF2B5EF4-FFF2-40B4-BE49-F238E27FC236}">
                <a16:creationId xmlns:a16="http://schemas.microsoft.com/office/drawing/2014/main" id="{DB90FAC7-6B66-028C-39CA-43E591AEE0AB}"/>
              </a:ext>
            </a:extLst>
          </p:cNvPr>
          <p:cNvPicPr>
            <a:picLocks noChangeAspect="1"/>
          </p:cNvPicPr>
          <p:nvPr/>
        </p:nvPicPr>
        <p:blipFill rotWithShape="1">
          <a:blip r:embed="rId5"/>
          <a:srcRect l="21683" t="78370" r="22134"/>
          <a:stretch/>
        </p:blipFill>
        <p:spPr>
          <a:xfrm>
            <a:off x="6498131" y="7054113"/>
            <a:ext cx="5111538" cy="1282671"/>
          </a:xfrm>
          <a:prstGeom prst="rect">
            <a:avLst/>
          </a:prstGeom>
        </p:spPr>
      </p:pic>
      <p:sp>
        <p:nvSpPr>
          <p:cNvPr id="5" name="楕円 4">
            <a:extLst>
              <a:ext uri="{FF2B5EF4-FFF2-40B4-BE49-F238E27FC236}">
                <a16:creationId xmlns:a16="http://schemas.microsoft.com/office/drawing/2014/main" id="{8999145D-C0DA-E482-20D0-67EB1A622044}"/>
              </a:ext>
            </a:extLst>
          </p:cNvPr>
          <p:cNvSpPr/>
          <p:nvPr/>
        </p:nvSpPr>
        <p:spPr>
          <a:xfrm>
            <a:off x="7607835" y="7305944"/>
            <a:ext cx="587828" cy="528183"/>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600" dirty="0"/>
          </a:p>
        </p:txBody>
      </p:sp>
      <p:sp>
        <p:nvSpPr>
          <p:cNvPr id="10" name="吹き出し: 四角形 9">
            <a:extLst>
              <a:ext uri="{FF2B5EF4-FFF2-40B4-BE49-F238E27FC236}">
                <a16:creationId xmlns:a16="http://schemas.microsoft.com/office/drawing/2014/main" id="{4F944EEE-C946-7D79-B09D-51968FB40E88}"/>
              </a:ext>
            </a:extLst>
          </p:cNvPr>
          <p:cNvSpPr/>
          <p:nvPr/>
        </p:nvSpPr>
        <p:spPr>
          <a:xfrm>
            <a:off x="410824" y="7277145"/>
            <a:ext cx="5499786" cy="1059639"/>
          </a:xfrm>
          <a:prstGeom prst="wedgeRectCallout">
            <a:avLst>
              <a:gd name="adj1" fmla="val 80187"/>
              <a:gd name="adj2" fmla="val -20074"/>
            </a:avLst>
          </a:prstGeom>
          <a:solidFill>
            <a:schemeClr val="bg1"/>
          </a:solid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600" b="1" dirty="0">
                <a:solidFill>
                  <a:schemeClr val="tx1"/>
                </a:solidFill>
              </a:rPr>
              <a:t>立ち上がったら</a:t>
            </a:r>
            <a:r>
              <a:rPr kumimoji="1" lang="en-US" altLang="ja-JP" sz="1600" b="1" dirty="0">
                <a:solidFill>
                  <a:schemeClr val="tx1"/>
                </a:solidFill>
              </a:rPr>
              <a:t>Wi-Fi</a:t>
            </a:r>
            <a:r>
              <a:rPr kumimoji="1" lang="ja-JP" altLang="en-US" sz="1600" b="1" dirty="0">
                <a:solidFill>
                  <a:schemeClr val="tx1"/>
                </a:solidFill>
              </a:rPr>
              <a:t>のマーク</a:t>
            </a:r>
            <a:endParaRPr kumimoji="1" lang="en-US" altLang="ja-JP" sz="1600" b="1" dirty="0">
              <a:solidFill>
                <a:schemeClr val="tx1"/>
              </a:solidFill>
            </a:endParaRPr>
          </a:p>
          <a:p>
            <a:pPr algn="ctr"/>
            <a:r>
              <a:rPr lang="ja-JP" altLang="en-US" sz="1600" b="1" dirty="0">
                <a:solidFill>
                  <a:schemeClr val="tx1"/>
                </a:solidFill>
              </a:rPr>
              <a:t>をタップする</a:t>
            </a:r>
            <a:endParaRPr kumimoji="1" lang="en-US" altLang="ja-JP" sz="1600" b="1" dirty="0">
              <a:solidFill>
                <a:schemeClr val="tx1"/>
              </a:solidFill>
            </a:endParaRPr>
          </a:p>
        </p:txBody>
      </p:sp>
      <p:pic>
        <p:nvPicPr>
          <p:cNvPr id="12" name="グラフィックス 11" descr="Wi-Fi 単色塗りつぶし">
            <a:extLst>
              <a:ext uri="{FF2B5EF4-FFF2-40B4-BE49-F238E27FC236}">
                <a16:creationId xmlns:a16="http://schemas.microsoft.com/office/drawing/2014/main" id="{07DF25E7-D0BC-4A1F-B6AF-6F321C2A950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702296" y="7349764"/>
            <a:ext cx="914400" cy="914400"/>
          </a:xfrm>
          <a:prstGeom prst="rect">
            <a:avLst/>
          </a:prstGeom>
        </p:spPr>
      </p:pic>
      <p:sp>
        <p:nvSpPr>
          <p:cNvPr id="13" name="テキスト ボックス 12">
            <a:extLst>
              <a:ext uri="{FF2B5EF4-FFF2-40B4-BE49-F238E27FC236}">
                <a16:creationId xmlns:a16="http://schemas.microsoft.com/office/drawing/2014/main" id="{98741B41-2AC8-F032-A79D-46867949FADB}"/>
              </a:ext>
            </a:extLst>
          </p:cNvPr>
          <p:cNvSpPr txBox="1"/>
          <p:nvPr/>
        </p:nvSpPr>
        <p:spPr>
          <a:xfrm>
            <a:off x="410824" y="6426997"/>
            <a:ext cx="2031325" cy="461665"/>
          </a:xfrm>
          <a:prstGeom prst="rect">
            <a:avLst/>
          </a:prstGeom>
          <a:noFill/>
        </p:spPr>
        <p:txBody>
          <a:bodyPr wrap="none" rtlCol="0">
            <a:spAutoFit/>
          </a:bodyPr>
          <a:lstStyle/>
          <a:p>
            <a:r>
              <a:rPr lang="ja-JP" altLang="en-US" sz="2400" b="1" dirty="0"/>
              <a:t>⑥各種設定①</a:t>
            </a:r>
            <a:endParaRPr kumimoji="1" lang="ja-JP" altLang="en-US" sz="2400" b="1" dirty="0"/>
          </a:p>
        </p:txBody>
      </p:sp>
      <p:sp>
        <p:nvSpPr>
          <p:cNvPr id="11" name="テキスト ボックス 10">
            <a:extLst>
              <a:ext uri="{FF2B5EF4-FFF2-40B4-BE49-F238E27FC236}">
                <a16:creationId xmlns:a16="http://schemas.microsoft.com/office/drawing/2014/main" id="{9C186765-F556-634C-A3F0-5E467F63F2FE}"/>
              </a:ext>
            </a:extLst>
          </p:cNvPr>
          <p:cNvSpPr txBox="1"/>
          <p:nvPr/>
        </p:nvSpPr>
        <p:spPr>
          <a:xfrm>
            <a:off x="2709554" y="1482947"/>
            <a:ext cx="4192715" cy="461665"/>
          </a:xfrm>
          <a:prstGeom prst="rect">
            <a:avLst/>
          </a:prstGeom>
          <a:noFill/>
        </p:spPr>
        <p:txBody>
          <a:bodyPr wrap="square" rtlCol="0">
            <a:spAutoFit/>
          </a:bodyPr>
          <a:lstStyle/>
          <a:p>
            <a:r>
              <a:rPr kumimoji="1" lang="ja-JP" altLang="en-US" sz="2400" b="1" dirty="0"/>
              <a:t>（パスワード　</a:t>
            </a:r>
            <a:r>
              <a:rPr kumimoji="1" lang="en-US" altLang="ja-JP" sz="2400" b="1" dirty="0" err="1"/>
              <a:t>aktio</a:t>
            </a:r>
            <a:r>
              <a:rPr kumimoji="1" lang="en-US" altLang="ja-JP" sz="2400" b="1" dirty="0"/>
              <a:t>)</a:t>
            </a:r>
            <a:r>
              <a:rPr kumimoji="1" lang="ja-JP" altLang="en-US" sz="2400" b="1" dirty="0"/>
              <a:t>　</a:t>
            </a:r>
          </a:p>
        </p:txBody>
      </p:sp>
    </p:spTree>
    <p:extLst>
      <p:ext uri="{BB962C8B-B14F-4D97-AF65-F5344CB8AC3E}">
        <p14:creationId xmlns:p14="http://schemas.microsoft.com/office/powerpoint/2010/main" val="36573418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DD2050F6-E8E5-9720-6941-71A5AAC6678F}"/>
              </a:ext>
            </a:extLst>
          </p:cNvPr>
          <p:cNvPicPr>
            <a:picLocks noChangeAspect="1"/>
          </p:cNvPicPr>
          <p:nvPr/>
        </p:nvPicPr>
        <p:blipFill rotWithShape="1">
          <a:blip r:embed="rId3"/>
          <a:srcRect l="13380" r="16238"/>
          <a:stretch/>
        </p:blipFill>
        <p:spPr>
          <a:xfrm>
            <a:off x="4959457" y="3452523"/>
            <a:ext cx="7206575" cy="5177692"/>
          </a:xfrm>
          <a:prstGeom prst="rect">
            <a:avLst/>
          </a:prstGeom>
        </p:spPr>
      </p:pic>
      <p:sp>
        <p:nvSpPr>
          <p:cNvPr id="2" name="タイトル 1">
            <a:extLst>
              <a:ext uri="{FF2B5EF4-FFF2-40B4-BE49-F238E27FC236}">
                <a16:creationId xmlns:a16="http://schemas.microsoft.com/office/drawing/2014/main" id="{1091E924-E33B-4C01-4088-41EAE3263FEA}"/>
              </a:ext>
            </a:extLst>
          </p:cNvPr>
          <p:cNvSpPr>
            <a:spLocks noGrp="1"/>
          </p:cNvSpPr>
          <p:nvPr>
            <p:ph type="title"/>
          </p:nvPr>
        </p:nvSpPr>
        <p:spPr/>
        <p:txBody>
          <a:bodyPr/>
          <a:lstStyle/>
          <a:p>
            <a:r>
              <a:rPr lang="ja-JP" altLang="en-US" b="1" dirty="0"/>
              <a:t>コンテンツ起動フロー③</a:t>
            </a:r>
            <a:endParaRPr kumimoji="1" lang="ja-JP" altLang="en-US" b="1" dirty="0"/>
          </a:p>
        </p:txBody>
      </p:sp>
      <p:sp>
        <p:nvSpPr>
          <p:cNvPr id="4" name="テキスト ボックス 3">
            <a:extLst>
              <a:ext uri="{FF2B5EF4-FFF2-40B4-BE49-F238E27FC236}">
                <a16:creationId xmlns:a16="http://schemas.microsoft.com/office/drawing/2014/main" id="{42731DB0-A2B6-79A4-9DD7-CBE1EB0B742C}"/>
              </a:ext>
            </a:extLst>
          </p:cNvPr>
          <p:cNvSpPr txBox="1"/>
          <p:nvPr/>
        </p:nvSpPr>
        <p:spPr>
          <a:xfrm>
            <a:off x="582838" y="6498428"/>
            <a:ext cx="3189061" cy="461665"/>
          </a:xfrm>
          <a:prstGeom prst="rect">
            <a:avLst/>
          </a:prstGeom>
          <a:noFill/>
        </p:spPr>
        <p:txBody>
          <a:bodyPr wrap="square" rtlCol="0">
            <a:spAutoFit/>
          </a:bodyPr>
          <a:lstStyle/>
          <a:p>
            <a:r>
              <a:rPr lang="ja-JP" altLang="en-US" sz="2400" b="1" dirty="0"/>
              <a:t>⑧セットアップ①</a:t>
            </a:r>
            <a:endParaRPr kumimoji="1" lang="ja-JP" altLang="en-US" sz="2400" b="1" dirty="0"/>
          </a:p>
        </p:txBody>
      </p:sp>
      <p:sp>
        <p:nvSpPr>
          <p:cNvPr id="19" name="楕円 18">
            <a:extLst>
              <a:ext uri="{FF2B5EF4-FFF2-40B4-BE49-F238E27FC236}">
                <a16:creationId xmlns:a16="http://schemas.microsoft.com/office/drawing/2014/main" id="{5EB087B0-74A3-98E3-F13B-7C720B34F76E}"/>
              </a:ext>
            </a:extLst>
          </p:cNvPr>
          <p:cNvSpPr/>
          <p:nvPr/>
        </p:nvSpPr>
        <p:spPr>
          <a:xfrm>
            <a:off x="6020744" y="5522182"/>
            <a:ext cx="932652" cy="64862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600" dirty="0"/>
          </a:p>
        </p:txBody>
      </p:sp>
      <p:sp>
        <p:nvSpPr>
          <p:cNvPr id="20" name="吹き出し: 四角形 19">
            <a:extLst>
              <a:ext uri="{FF2B5EF4-FFF2-40B4-BE49-F238E27FC236}">
                <a16:creationId xmlns:a16="http://schemas.microsoft.com/office/drawing/2014/main" id="{D75E1437-0C97-074B-D29A-31038B874E8A}"/>
              </a:ext>
            </a:extLst>
          </p:cNvPr>
          <p:cNvSpPr/>
          <p:nvPr/>
        </p:nvSpPr>
        <p:spPr>
          <a:xfrm>
            <a:off x="651065" y="1848134"/>
            <a:ext cx="6199186" cy="1437078"/>
          </a:xfrm>
          <a:prstGeom prst="wedgeRectCallout">
            <a:avLst>
              <a:gd name="adj1" fmla="val 39078"/>
              <a:gd name="adj2" fmla="val 203772"/>
            </a:avLst>
          </a:prstGeom>
          <a:solidFill>
            <a:schemeClr val="bg1"/>
          </a:solid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kumimoji="1" lang="en-US" altLang="ja-JP" sz="1800" b="1" u="sng" dirty="0">
                <a:solidFill>
                  <a:srgbClr val="FF0000"/>
                </a:solidFill>
              </a:rPr>
              <a:t>Wi-Fi</a:t>
            </a:r>
            <a:r>
              <a:rPr kumimoji="1" lang="ja-JP" altLang="en-US" sz="1800" b="1" u="sng" dirty="0">
                <a:solidFill>
                  <a:srgbClr val="FF0000"/>
                </a:solidFill>
              </a:rPr>
              <a:t>設定</a:t>
            </a:r>
            <a:endParaRPr kumimoji="1" lang="en-US" altLang="ja-JP" sz="1800" b="1" u="sng" dirty="0">
              <a:solidFill>
                <a:srgbClr val="FF0000"/>
              </a:solidFill>
            </a:endParaRPr>
          </a:p>
          <a:p>
            <a:pPr algn="ctr"/>
            <a:r>
              <a:rPr kumimoji="1" lang="ja-JP" altLang="en-US" sz="1600" b="1" dirty="0">
                <a:solidFill>
                  <a:schemeClr val="tx1"/>
                </a:solidFill>
              </a:rPr>
              <a:t>①で起動した</a:t>
            </a:r>
            <a:r>
              <a:rPr kumimoji="1" lang="en-US" altLang="ja-JP" sz="1600" b="1" dirty="0">
                <a:solidFill>
                  <a:schemeClr val="tx1"/>
                </a:solidFill>
              </a:rPr>
              <a:t>Wi-Fi</a:t>
            </a:r>
            <a:r>
              <a:rPr kumimoji="1" lang="ja-JP" altLang="en-US" sz="1600" b="1" dirty="0">
                <a:solidFill>
                  <a:schemeClr val="tx1"/>
                </a:solidFill>
              </a:rPr>
              <a:t>に接続しているかを確認する</a:t>
            </a:r>
            <a:endParaRPr kumimoji="1" lang="en-US" altLang="ja-JP" sz="1600" b="1" dirty="0">
              <a:solidFill>
                <a:schemeClr val="tx1"/>
              </a:solidFill>
            </a:endParaRPr>
          </a:p>
          <a:p>
            <a:pPr algn="ctr"/>
            <a:r>
              <a:rPr lang="ja-JP" altLang="en-US" sz="1600" b="1" dirty="0">
                <a:solidFill>
                  <a:schemeClr val="tx1"/>
                </a:solidFill>
              </a:rPr>
              <a:t>（基本的には自動で接続されるはずです）</a:t>
            </a:r>
            <a:endParaRPr lang="en-US" altLang="ja-JP" sz="1600" b="1" dirty="0">
              <a:solidFill>
                <a:schemeClr val="tx1"/>
              </a:solidFill>
            </a:endParaRPr>
          </a:p>
          <a:p>
            <a:pPr algn="ctr"/>
            <a:r>
              <a:rPr lang="ja-JP" altLang="en-US" sz="1600" b="1" dirty="0">
                <a:solidFill>
                  <a:schemeClr val="tx1"/>
                </a:solidFill>
              </a:rPr>
              <a:t>接続が自動でされなければ手動でお願いします。</a:t>
            </a:r>
            <a:endParaRPr lang="en-US" altLang="ja-JP" sz="1600" b="1" dirty="0">
              <a:solidFill>
                <a:schemeClr val="tx1"/>
              </a:solidFill>
            </a:endParaRPr>
          </a:p>
        </p:txBody>
      </p:sp>
      <p:sp>
        <p:nvSpPr>
          <p:cNvPr id="5" name="吹き出し: 四角形 4">
            <a:extLst>
              <a:ext uri="{FF2B5EF4-FFF2-40B4-BE49-F238E27FC236}">
                <a16:creationId xmlns:a16="http://schemas.microsoft.com/office/drawing/2014/main" id="{C028CE55-8EA0-7B61-E38A-BE1525E4DCFB}"/>
              </a:ext>
            </a:extLst>
          </p:cNvPr>
          <p:cNvSpPr/>
          <p:nvPr/>
        </p:nvSpPr>
        <p:spPr>
          <a:xfrm>
            <a:off x="7213375" y="1865189"/>
            <a:ext cx="4937160" cy="1420022"/>
          </a:xfrm>
          <a:prstGeom prst="wedgeRectCallout">
            <a:avLst>
              <a:gd name="adj1" fmla="val -16170"/>
              <a:gd name="adj2" fmla="val 212270"/>
            </a:avLst>
          </a:prstGeom>
          <a:solidFill>
            <a:schemeClr val="bg1"/>
          </a:solidFill>
          <a:ln w="28575">
            <a:solidFill>
              <a:srgbClr val="0070C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800" b="1" u="sng" dirty="0">
                <a:solidFill>
                  <a:srgbClr val="0070C0"/>
                </a:solidFill>
              </a:rPr>
              <a:t>パススルー設定</a:t>
            </a:r>
            <a:endParaRPr lang="en-US" altLang="ja-JP" sz="1800" b="1" u="sng" dirty="0">
              <a:solidFill>
                <a:srgbClr val="0070C0"/>
              </a:solidFill>
            </a:endParaRPr>
          </a:p>
          <a:p>
            <a:pPr algn="ctr"/>
            <a:r>
              <a:rPr lang="ja-JP" altLang="en-US" sz="1600" b="1" dirty="0">
                <a:solidFill>
                  <a:schemeClr val="tx1"/>
                </a:solidFill>
              </a:rPr>
              <a:t>パススルーを押すと</a:t>
            </a:r>
            <a:r>
              <a:rPr lang="en-US" altLang="ja-JP" sz="1600" b="1" dirty="0">
                <a:solidFill>
                  <a:schemeClr val="tx1"/>
                </a:solidFill>
              </a:rPr>
              <a:t>VR</a:t>
            </a:r>
            <a:r>
              <a:rPr lang="ja-JP" altLang="en-US" sz="1600" b="1" dirty="0">
                <a:solidFill>
                  <a:schemeClr val="tx1"/>
                </a:solidFill>
              </a:rPr>
              <a:t>世界の映像とリアルタイ</a:t>
            </a:r>
            <a:endParaRPr lang="en-US" altLang="ja-JP" sz="1600" b="1" dirty="0">
              <a:solidFill>
                <a:schemeClr val="tx1"/>
              </a:solidFill>
            </a:endParaRPr>
          </a:p>
          <a:p>
            <a:pPr algn="ctr"/>
            <a:r>
              <a:rPr lang="ja-JP" altLang="en-US" sz="1600" b="1" dirty="0">
                <a:solidFill>
                  <a:schemeClr val="tx1"/>
                </a:solidFill>
              </a:rPr>
              <a:t>映像の切り替えができます</a:t>
            </a:r>
            <a:endParaRPr lang="en-US" altLang="ja-JP" sz="1600" b="1" dirty="0">
              <a:solidFill>
                <a:schemeClr val="tx1"/>
              </a:solidFill>
            </a:endParaRPr>
          </a:p>
        </p:txBody>
      </p:sp>
      <p:sp>
        <p:nvSpPr>
          <p:cNvPr id="6" name="楕円 5">
            <a:extLst>
              <a:ext uri="{FF2B5EF4-FFF2-40B4-BE49-F238E27FC236}">
                <a16:creationId xmlns:a16="http://schemas.microsoft.com/office/drawing/2014/main" id="{B4C9A314-7C55-16B8-6A4D-8FFE7D1A22F6}"/>
              </a:ext>
            </a:extLst>
          </p:cNvPr>
          <p:cNvSpPr/>
          <p:nvPr/>
        </p:nvSpPr>
        <p:spPr>
          <a:xfrm>
            <a:off x="8618912" y="5582555"/>
            <a:ext cx="932652" cy="682829"/>
          </a:xfrm>
          <a:prstGeom prst="ellipse">
            <a:avLst/>
          </a:prstGeom>
          <a:noFill/>
          <a:ln w="38100">
            <a:solidFill>
              <a:srgbClr val="0070C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600" dirty="0"/>
          </a:p>
        </p:txBody>
      </p:sp>
      <p:sp>
        <p:nvSpPr>
          <p:cNvPr id="7" name="吹き出し: 四角形 6">
            <a:extLst>
              <a:ext uri="{FF2B5EF4-FFF2-40B4-BE49-F238E27FC236}">
                <a16:creationId xmlns:a16="http://schemas.microsoft.com/office/drawing/2014/main" id="{692A7B5E-B8ED-6404-2D81-C56CE7745EBE}"/>
              </a:ext>
            </a:extLst>
          </p:cNvPr>
          <p:cNvSpPr/>
          <p:nvPr/>
        </p:nvSpPr>
        <p:spPr>
          <a:xfrm>
            <a:off x="588143" y="7193137"/>
            <a:ext cx="4005509" cy="1437078"/>
          </a:xfrm>
          <a:prstGeom prst="wedgeRectCallout">
            <a:avLst>
              <a:gd name="adj1" fmla="val 173787"/>
              <a:gd name="adj2" fmla="val -88491"/>
            </a:avLst>
          </a:prstGeom>
          <a:solidFill>
            <a:schemeClr val="bg1"/>
          </a:solidFill>
          <a:ln w="28575">
            <a:solidFill>
              <a:srgbClr val="00B05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ja-JP" sz="1600" b="1" dirty="0">
                <a:solidFill>
                  <a:schemeClr val="tx1"/>
                </a:solidFill>
              </a:rPr>
              <a:t>Wi-Fi</a:t>
            </a:r>
            <a:r>
              <a:rPr lang="ja-JP" altLang="en-US" sz="1600" b="1" dirty="0">
                <a:solidFill>
                  <a:schemeClr val="tx1"/>
                </a:solidFill>
              </a:rPr>
              <a:t>が接続されていることを確認できたら</a:t>
            </a:r>
            <a:r>
              <a:rPr lang="en-US" altLang="ja-JP" sz="1600" b="1" dirty="0">
                <a:solidFill>
                  <a:schemeClr val="tx1"/>
                </a:solidFill>
              </a:rPr>
              <a:t>Quest</a:t>
            </a:r>
            <a:r>
              <a:rPr lang="ja-JP" altLang="en-US" sz="1600" b="1" dirty="0">
                <a:solidFill>
                  <a:schemeClr val="tx1"/>
                </a:solidFill>
              </a:rPr>
              <a:t> </a:t>
            </a:r>
            <a:r>
              <a:rPr lang="en-US" altLang="ja-JP" sz="1600" b="1" dirty="0">
                <a:solidFill>
                  <a:schemeClr val="tx1"/>
                </a:solidFill>
              </a:rPr>
              <a:t>Link</a:t>
            </a:r>
            <a:r>
              <a:rPr lang="ja-JP" altLang="en-US" sz="1600" b="1" dirty="0">
                <a:solidFill>
                  <a:schemeClr val="tx1"/>
                </a:solidFill>
              </a:rPr>
              <a:t>をタップする</a:t>
            </a:r>
            <a:endParaRPr lang="en-US" altLang="ja-JP" sz="1600" b="1" dirty="0">
              <a:solidFill>
                <a:schemeClr val="tx1"/>
              </a:solidFill>
            </a:endParaRPr>
          </a:p>
        </p:txBody>
      </p:sp>
      <p:sp>
        <p:nvSpPr>
          <p:cNvPr id="10" name="テキスト ボックス 9">
            <a:extLst>
              <a:ext uri="{FF2B5EF4-FFF2-40B4-BE49-F238E27FC236}">
                <a16:creationId xmlns:a16="http://schemas.microsoft.com/office/drawing/2014/main" id="{0A311392-7D85-124D-3B3C-9DED4A5BE75D}"/>
              </a:ext>
            </a:extLst>
          </p:cNvPr>
          <p:cNvSpPr txBox="1"/>
          <p:nvPr/>
        </p:nvSpPr>
        <p:spPr>
          <a:xfrm>
            <a:off x="588143" y="1403524"/>
            <a:ext cx="2031325" cy="461665"/>
          </a:xfrm>
          <a:prstGeom prst="rect">
            <a:avLst/>
          </a:prstGeom>
          <a:noFill/>
        </p:spPr>
        <p:txBody>
          <a:bodyPr wrap="none" rtlCol="0">
            <a:spAutoFit/>
          </a:bodyPr>
          <a:lstStyle/>
          <a:p>
            <a:r>
              <a:rPr lang="ja-JP" altLang="en-US" sz="2400" b="1" dirty="0"/>
              <a:t>⑦各種設定②</a:t>
            </a:r>
            <a:endParaRPr lang="en-US" altLang="ja-JP" sz="2400" b="1" dirty="0"/>
          </a:p>
        </p:txBody>
      </p:sp>
      <p:sp>
        <p:nvSpPr>
          <p:cNvPr id="12" name="楕円 11">
            <a:extLst>
              <a:ext uri="{FF2B5EF4-FFF2-40B4-BE49-F238E27FC236}">
                <a16:creationId xmlns:a16="http://schemas.microsoft.com/office/drawing/2014/main" id="{ED9DADFE-A55D-9E4C-D31B-E09AC6735414}"/>
              </a:ext>
            </a:extLst>
          </p:cNvPr>
          <p:cNvSpPr/>
          <p:nvPr/>
        </p:nvSpPr>
        <p:spPr>
          <a:xfrm>
            <a:off x="9455471" y="6109024"/>
            <a:ext cx="932652" cy="682829"/>
          </a:xfrm>
          <a:prstGeom prst="ellipse">
            <a:avLst/>
          </a:prstGeom>
          <a:noFill/>
          <a:ln w="38100">
            <a:solidFill>
              <a:srgbClr val="00B05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600" dirty="0"/>
          </a:p>
        </p:txBody>
      </p:sp>
      <p:sp>
        <p:nvSpPr>
          <p:cNvPr id="13" name="吹き出し: 四角形 12">
            <a:extLst>
              <a:ext uri="{FF2B5EF4-FFF2-40B4-BE49-F238E27FC236}">
                <a16:creationId xmlns:a16="http://schemas.microsoft.com/office/drawing/2014/main" id="{F61D5A65-DB9F-9CA8-E7CD-AE9161DB5290}"/>
              </a:ext>
            </a:extLst>
          </p:cNvPr>
          <p:cNvSpPr/>
          <p:nvPr/>
        </p:nvSpPr>
        <p:spPr>
          <a:xfrm>
            <a:off x="582839" y="4828306"/>
            <a:ext cx="4005509" cy="1437078"/>
          </a:xfrm>
          <a:prstGeom prst="wedgeRectCallout">
            <a:avLst>
              <a:gd name="adj1" fmla="val 128904"/>
              <a:gd name="adj2" fmla="val 77592"/>
            </a:avLst>
          </a:prstGeom>
          <a:solidFill>
            <a:schemeClr val="bg1"/>
          </a:solidFill>
          <a:ln w="28575">
            <a:solidFill>
              <a:srgbClr val="FECD4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800" b="1" u="sng" dirty="0">
                <a:solidFill>
                  <a:srgbClr val="FFC000"/>
                </a:solidFill>
              </a:rPr>
              <a:t>境界線設定</a:t>
            </a:r>
            <a:endParaRPr lang="en-US" altLang="ja-JP" sz="1800" b="1" u="sng" dirty="0">
              <a:solidFill>
                <a:srgbClr val="FFC000"/>
              </a:solidFill>
            </a:endParaRPr>
          </a:p>
          <a:p>
            <a:pPr algn="ctr"/>
            <a:r>
              <a:rPr lang="ja-JP" altLang="en-US" sz="1600" b="1" dirty="0">
                <a:solidFill>
                  <a:schemeClr val="tx1"/>
                </a:solidFill>
              </a:rPr>
              <a:t>境界線の設定をすることができます。</a:t>
            </a:r>
            <a:endParaRPr lang="en-US" altLang="ja-JP" sz="1600" b="1" dirty="0">
              <a:solidFill>
                <a:schemeClr val="tx1"/>
              </a:solidFill>
            </a:endParaRPr>
          </a:p>
          <a:p>
            <a:pPr algn="ctr"/>
            <a:r>
              <a:rPr lang="en-US" altLang="ja-JP" sz="1600" b="1" dirty="0">
                <a:solidFill>
                  <a:schemeClr val="tx1"/>
                </a:solidFill>
              </a:rPr>
              <a:t>7</a:t>
            </a:r>
            <a:r>
              <a:rPr lang="ja-JP" altLang="en-US" sz="1600" b="1" dirty="0">
                <a:solidFill>
                  <a:schemeClr val="tx1"/>
                </a:solidFill>
              </a:rPr>
              <a:t>ページにて詳細記述</a:t>
            </a:r>
            <a:endParaRPr lang="en-US" altLang="ja-JP" sz="1600" b="1" dirty="0">
              <a:solidFill>
                <a:schemeClr val="tx1"/>
              </a:solidFill>
            </a:endParaRPr>
          </a:p>
        </p:txBody>
      </p:sp>
      <p:sp>
        <p:nvSpPr>
          <p:cNvPr id="14" name="楕円 13">
            <a:extLst>
              <a:ext uri="{FF2B5EF4-FFF2-40B4-BE49-F238E27FC236}">
                <a16:creationId xmlns:a16="http://schemas.microsoft.com/office/drawing/2014/main" id="{9B37AF2B-C1AE-0581-2F43-F5AF2B2F6521}"/>
              </a:ext>
            </a:extLst>
          </p:cNvPr>
          <p:cNvSpPr/>
          <p:nvPr/>
        </p:nvSpPr>
        <p:spPr>
          <a:xfrm>
            <a:off x="7695614" y="6143233"/>
            <a:ext cx="932652" cy="648620"/>
          </a:xfrm>
          <a:prstGeom prst="ellipse">
            <a:avLst/>
          </a:prstGeom>
          <a:noFill/>
          <a:ln w="381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600" dirty="0"/>
          </a:p>
        </p:txBody>
      </p:sp>
    </p:spTree>
    <p:extLst>
      <p:ext uri="{BB962C8B-B14F-4D97-AF65-F5344CB8AC3E}">
        <p14:creationId xmlns:p14="http://schemas.microsoft.com/office/powerpoint/2010/main" val="33890343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EFE80A27-EB99-A640-659D-021AA433BA7A}"/>
              </a:ext>
            </a:extLst>
          </p:cNvPr>
          <p:cNvPicPr>
            <a:picLocks noChangeAspect="1"/>
          </p:cNvPicPr>
          <p:nvPr/>
        </p:nvPicPr>
        <p:blipFill rotWithShape="1">
          <a:blip r:embed="rId3"/>
          <a:srcRect l="29383" t="13549" r="26589" b="15179"/>
          <a:stretch/>
        </p:blipFill>
        <p:spPr>
          <a:xfrm>
            <a:off x="6561736" y="1554545"/>
            <a:ext cx="5325463" cy="4519668"/>
          </a:xfrm>
          <a:prstGeom prst="rect">
            <a:avLst/>
          </a:prstGeom>
        </p:spPr>
      </p:pic>
      <p:sp>
        <p:nvSpPr>
          <p:cNvPr id="2" name="タイトル 1">
            <a:extLst>
              <a:ext uri="{FF2B5EF4-FFF2-40B4-BE49-F238E27FC236}">
                <a16:creationId xmlns:a16="http://schemas.microsoft.com/office/drawing/2014/main" id="{1091E924-E33B-4C01-4088-41EAE3263FEA}"/>
              </a:ext>
            </a:extLst>
          </p:cNvPr>
          <p:cNvSpPr>
            <a:spLocks noGrp="1"/>
          </p:cNvSpPr>
          <p:nvPr>
            <p:ph type="title"/>
          </p:nvPr>
        </p:nvSpPr>
        <p:spPr/>
        <p:txBody>
          <a:bodyPr/>
          <a:lstStyle/>
          <a:p>
            <a:r>
              <a:rPr lang="ja-JP" altLang="en-US" b="1" dirty="0"/>
              <a:t>コンテンツ起動フロー④</a:t>
            </a:r>
            <a:endParaRPr kumimoji="1" lang="ja-JP" altLang="en-US" b="1" dirty="0"/>
          </a:p>
        </p:txBody>
      </p:sp>
      <p:sp>
        <p:nvSpPr>
          <p:cNvPr id="19" name="楕円 18">
            <a:extLst>
              <a:ext uri="{FF2B5EF4-FFF2-40B4-BE49-F238E27FC236}">
                <a16:creationId xmlns:a16="http://schemas.microsoft.com/office/drawing/2014/main" id="{5EB087B0-74A3-98E3-F13B-7C720B34F76E}"/>
              </a:ext>
            </a:extLst>
          </p:cNvPr>
          <p:cNvSpPr/>
          <p:nvPr/>
        </p:nvSpPr>
        <p:spPr>
          <a:xfrm>
            <a:off x="7825488" y="3235602"/>
            <a:ext cx="2558375" cy="64862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600" dirty="0"/>
          </a:p>
        </p:txBody>
      </p:sp>
      <p:sp>
        <p:nvSpPr>
          <p:cNvPr id="20" name="吹き出し: 四角形 19">
            <a:extLst>
              <a:ext uri="{FF2B5EF4-FFF2-40B4-BE49-F238E27FC236}">
                <a16:creationId xmlns:a16="http://schemas.microsoft.com/office/drawing/2014/main" id="{D75E1437-0C97-074B-D29A-31038B874E8A}"/>
              </a:ext>
            </a:extLst>
          </p:cNvPr>
          <p:cNvSpPr/>
          <p:nvPr/>
        </p:nvSpPr>
        <p:spPr>
          <a:xfrm>
            <a:off x="1029648" y="2070709"/>
            <a:ext cx="5651722" cy="1437078"/>
          </a:xfrm>
          <a:prstGeom prst="wedgeRectCallout">
            <a:avLst>
              <a:gd name="adj1" fmla="val 78018"/>
              <a:gd name="adj2" fmla="val 61415"/>
            </a:avLst>
          </a:prstGeom>
          <a:solidFill>
            <a:schemeClr val="bg1"/>
          </a:solid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600" b="1" dirty="0">
                <a:solidFill>
                  <a:schemeClr val="tx1"/>
                </a:solidFill>
              </a:rPr>
              <a:t>黄丸の欄にチェックが入っていることを確認し、</a:t>
            </a:r>
            <a:endParaRPr lang="en-US" altLang="ja-JP" sz="1600" b="1" dirty="0">
              <a:solidFill>
                <a:schemeClr val="tx1"/>
              </a:solidFill>
            </a:endParaRPr>
          </a:p>
          <a:p>
            <a:pPr algn="ctr"/>
            <a:r>
              <a:rPr lang="ja-JP" altLang="en-US" sz="1600" b="1" dirty="0">
                <a:solidFill>
                  <a:schemeClr val="tx1"/>
                </a:solidFill>
              </a:rPr>
              <a:t>表示された</a:t>
            </a:r>
            <a:r>
              <a:rPr lang="en-US" altLang="ja-JP" sz="1600" b="1" dirty="0">
                <a:solidFill>
                  <a:schemeClr val="tx1"/>
                </a:solidFill>
              </a:rPr>
              <a:t>PC</a:t>
            </a:r>
            <a:r>
              <a:rPr lang="ja-JP" altLang="en-US" sz="1600" b="1" dirty="0">
                <a:solidFill>
                  <a:schemeClr val="tx1"/>
                </a:solidFill>
              </a:rPr>
              <a:t>を選択して、起動をクリックする</a:t>
            </a:r>
            <a:endParaRPr lang="en-US" altLang="ja-JP" sz="1600" b="1" dirty="0">
              <a:solidFill>
                <a:schemeClr val="tx1"/>
              </a:solidFill>
            </a:endParaRPr>
          </a:p>
        </p:txBody>
      </p:sp>
      <p:sp>
        <p:nvSpPr>
          <p:cNvPr id="10" name="テキスト ボックス 9">
            <a:extLst>
              <a:ext uri="{FF2B5EF4-FFF2-40B4-BE49-F238E27FC236}">
                <a16:creationId xmlns:a16="http://schemas.microsoft.com/office/drawing/2014/main" id="{0A311392-7D85-124D-3B3C-9DED4A5BE75D}"/>
              </a:ext>
            </a:extLst>
          </p:cNvPr>
          <p:cNvSpPr txBox="1"/>
          <p:nvPr/>
        </p:nvSpPr>
        <p:spPr>
          <a:xfrm>
            <a:off x="588143" y="1286712"/>
            <a:ext cx="2646878" cy="461665"/>
          </a:xfrm>
          <a:prstGeom prst="rect">
            <a:avLst/>
          </a:prstGeom>
          <a:noFill/>
        </p:spPr>
        <p:txBody>
          <a:bodyPr wrap="none" rtlCol="0">
            <a:spAutoFit/>
          </a:bodyPr>
          <a:lstStyle/>
          <a:p>
            <a:r>
              <a:rPr lang="ja-JP" altLang="en-US" sz="2400" b="1" dirty="0"/>
              <a:t>⑨セットアップ②</a:t>
            </a:r>
            <a:endParaRPr lang="en-US" altLang="ja-JP" sz="2400" b="1" dirty="0"/>
          </a:p>
        </p:txBody>
      </p:sp>
      <p:sp>
        <p:nvSpPr>
          <p:cNvPr id="9" name="矢印: 下 8">
            <a:extLst>
              <a:ext uri="{FF2B5EF4-FFF2-40B4-BE49-F238E27FC236}">
                <a16:creationId xmlns:a16="http://schemas.microsoft.com/office/drawing/2014/main" id="{3BD289AF-9F32-6713-C52B-64AD4EEA2B9A}"/>
              </a:ext>
            </a:extLst>
          </p:cNvPr>
          <p:cNvSpPr/>
          <p:nvPr/>
        </p:nvSpPr>
        <p:spPr>
          <a:xfrm rot="19979598">
            <a:off x="9238684" y="3954834"/>
            <a:ext cx="480448" cy="705600"/>
          </a:xfrm>
          <a:prstGeom prst="down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600" dirty="0"/>
          </a:p>
        </p:txBody>
      </p:sp>
      <p:sp>
        <p:nvSpPr>
          <p:cNvPr id="11" name="楕円 10">
            <a:extLst>
              <a:ext uri="{FF2B5EF4-FFF2-40B4-BE49-F238E27FC236}">
                <a16:creationId xmlns:a16="http://schemas.microsoft.com/office/drawing/2014/main" id="{E9087B08-716E-5B82-FFD1-08153E41D801}"/>
              </a:ext>
            </a:extLst>
          </p:cNvPr>
          <p:cNvSpPr/>
          <p:nvPr/>
        </p:nvSpPr>
        <p:spPr>
          <a:xfrm>
            <a:off x="9104675" y="4575933"/>
            <a:ext cx="1449672" cy="64862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600" dirty="0"/>
          </a:p>
        </p:txBody>
      </p:sp>
      <p:sp>
        <p:nvSpPr>
          <p:cNvPr id="3" name="楕円 2">
            <a:extLst>
              <a:ext uri="{FF2B5EF4-FFF2-40B4-BE49-F238E27FC236}">
                <a16:creationId xmlns:a16="http://schemas.microsoft.com/office/drawing/2014/main" id="{76D942B3-358A-D3AE-7C11-04567E89316D}"/>
              </a:ext>
            </a:extLst>
          </p:cNvPr>
          <p:cNvSpPr/>
          <p:nvPr/>
        </p:nvSpPr>
        <p:spPr>
          <a:xfrm>
            <a:off x="9829512" y="2385942"/>
            <a:ext cx="724836" cy="648620"/>
          </a:xfrm>
          <a:prstGeom prst="ellipse">
            <a:avLst/>
          </a:prstGeom>
          <a:noFill/>
          <a:ln w="38100">
            <a:solidFill>
              <a:srgbClr val="FFFF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600" dirty="0"/>
          </a:p>
        </p:txBody>
      </p:sp>
      <p:sp>
        <p:nvSpPr>
          <p:cNvPr id="6" name="テキスト ボックス 5">
            <a:extLst>
              <a:ext uri="{FF2B5EF4-FFF2-40B4-BE49-F238E27FC236}">
                <a16:creationId xmlns:a16="http://schemas.microsoft.com/office/drawing/2014/main" id="{64C705F3-9234-125A-BD54-21620634BA14}"/>
              </a:ext>
            </a:extLst>
          </p:cNvPr>
          <p:cNvSpPr txBox="1"/>
          <p:nvPr/>
        </p:nvSpPr>
        <p:spPr>
          <a:xfrm>
            <a:off x="588143" y="3830119"/>
            <a:ext cx="2646878" cy="461665"/>
          </a:xfrm>
          <a:prstGeom prst="rect">
            <a:avLst/>
          </a:prstGeom>
          <a:noFill/>
        </p:spPr>
        <p:txBody>
          <a:bodyPr wrap="none" rtlCol="0">
            <a:spAutoFit/>
          </a:bodyPr>
          <a:lstStyle/>
          <a:p>
            <a:r>
              <a:rPr lang="ja-JP" altLang="en-US" sz="2400" b="1" dirty="0"/>
              <a:t>⑩セットアップ③</a:t>
            </a:r>
            <a:endParaRPr lang="en-US" altLang="ja-JP" sz="2400" b="1" dirty="0"/>
          </a:p>
        </p:txBody>
      </p:sp>
      <p:pic>
        <p:nvPicPr>
          <p:cNvPr id="2053" name="図形 5">
            <a:extLst>
              <a:ext uri="{FF2B5EF4-FFF2-40B4-BE49-F238E27FC236}">
                <a16:creationId xmlns:a16="http://schemas.microsoft.com/office/drawing/2014/main" id="{B5B24F82-6397-B215-F968-AEAF45124E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286" y="4832220"/>
            <a:ext cx="6616446" cy="372239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正方形/長方形 4">
            <a:extLst>
              <a:ext uri="{FF2B5EF4-FFF2-40B4-BE49-F238E27FC236}">
                <a16:creationId xmlns:a16="http://schemas.microsoft.com/office/drawing/2014/main" id="{D3228851-D9F1-2C41-ADC7-43C1D53391CB}"/>
              </a:ext>
            </a:extLst>
          </p:cNvPr>
          <p:cNvSpPr/>
          <p:nvPr/>
        </p:nvSpPr>
        <p:spPr>
          <a:xfrm>
            <a:off x="1712686" y="5147215"/>
            <a:ext cx="3516198" cy="2831089"/>
          </a:xfrm>
          <a:prstGeom prst="rect">
            <a:avLst/>
          </a:prstGeom>
          <a:no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600" dirty="0"/>
          </a:p>
        </p:txBody>
      </p:sp>
      <p:sp>
        <p:nvSpPr>
          <p:cNvPr id="7" name="吹き出し: 四角形 6">
            <a:extLst>
              <a:ext uri="{FF2B5EF4-FFF2-40B4-BE49-F238E27FC236}">
                <a16:creationId xmlns:a16="http://schemas.microsoft.com/office/drawing/2014/main" id="{E92F597D-CB39-E46B-0DD4-49DDC7F1CC5F}"/>
              </a:ext>
            </a:extLst>
          </p:cNvPr>
          <p:cNvSpPr/>
          <p:nvPr/>
        </p:nvSpPr>
        <p:spPr>
          <a:xfrm>
            <a:off x="6561736" y="6272418"/>
            <a:ext cx="5325464" cy="1437078"/>
          </a:xfrm>
          <a:prstGeom prst="wedgeRectCallout">
            <a:avLst>
              <a:gd name="adj1" fmla="val -75152"/>
              <a:gd name="adj2" fmla="val -41604"/>
            </a:avLst>
          </a:prstGeom>
          <a:solidFill>
            <a:schemeClr val="bg1"/>
          </a:solidFill>
          <a:ln w="28575">
            <a:solidFill>
              <a:srgbClr val="FFFF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600" b="1" dirty="0">
                <a:solidFill>
                  <a:schemeClr val="tx1"/>
                </a:solidFill>
              </a:rPr>
              <a:t>図の</a:t>
            </a:r>
            <a:r>
              <a:rPr lang="en-US" altLang="ja-JP" sz="1600" b="1" dirty="0">
                <a:solidFill>
                  <a:schemeClr val="tx1"/>
                </a:solidFill>
              </a:rPr>
              <a:t>PC</a:t>
            </a:r>
            <a:r>
              <a:rPr lang="ja-JP" altLang="en-US" sz="1600" b="1" dirty="0">
                <a:solidFill>
                  <a:schemeClr val="tx1"/>
                </a:solidFill>
              </a:rPr>
              <a:t>のデスクトップ画面に</a:t>
            </a:r>
            <a:r>
              <a:rPr lang="en-US" altLang="ja-JP" sz="1600" b="1" dirty="0">
                <a:solidFill>
                  <a:schemeClr val="tx1"/>
                </a:solidFill>
              </a:rPr>
              <a:t>Meta Quest Link</a:t>
            </a:r>
            <a:r>
              <a:rPr lang="ja-JP" altLang="en-US" sz="1600" b="1" dirty="0">
                <a:solidFill>
                  <a:schemeClr val="tx1"/>
                </a:solidFill>
              </a:rPr>
              <a:t>のアプリケーションが自動で起動します。</a:t>
            </a:r>
            <a:endParaRPr lang="en-US" altLang="ja-JP" sz="1600" b="1" dirty="0">
              <a:solidFill>
                <a:schemeClr val="tx1"/>
              </a:solidFill>
            </a:endParaRPr>
          </a:p>
          <a:p>
            <a:pPr algn="ctr"/>
            <a:r>
              <a:rPr lang="ja-JP" altLang="en-US" sz="1600" b="1" dirty="0">
                <a:solidFill>
                  <a:schemeClr val="tx1"/>
                </a:solidFill>
              </a:rPr>
              <a:t>以上で</a:t>
            </a:r>
            <a:r>
              <a:rPr lang="en-US" altLang="ja-JP" sz="1600" b="1" dirty="0">
                <a:solidFill>
                  <a:schemeClr val="tx1"/>
                </a:solidFill>
              </a:rPr>
              <a:t>Meta Quest</a:t>
            </a:r>
            <a:r>
              <a:rPr lang="ja-JP" altLang="en-US" sz="1600" b="1" dirty="0">
                <a:solidFill>
                  <a:schemeClr val="tx1"/>
                </a:solidFill>
              </a:rPr>
              <a:t>と</a:t>
            </a:r>
            <a:r>
              <a:rPr lang="en-US" altLang="ja-JP" sz="1600" b="1" dirty="0">
                <a:solidFill>
                  <a:schemeClr val="tx1"/>
                </a:solidFill>
              </a:rPr>
              <a:t>PC</a:t>
            </a:r>
            <a:r>
              <a:rPr lang="ja-JP" altLang="en-US" sz="1600" b="1" dirty="0">
                <a:solidFill>
                  <a:schemeClr val="tx1"/>
                </a:solidFill>
              </a:rPr>
              <a:t>の接続設定は終了です。</a:t>
            </a:r>
            <a:endParaRPr lang="en-US" altLang="ja-JP" sz="1600" b="1" dirty="0">
              <a:solidFill>
                <a:schemeClr val="tx1"/>
              </a:solidFill>
            </a:endParaRPr>
          </a:p>
        </p:txBody>
      </p:sp>
    </p:spTree>
    <p:extLst>
      <p:ext uri="{BB962C8B-B14F-4D97-AF65-F5344CB8AC3E}">
        <p14:creationId xmlns:p14="http://schemas.microsoft.com/office/powerpoint/2010/main" val="36326348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5" name="図形 7">
            <a:extLst>
              <a:ext uri="{FF2B5EF4-FFF2-40B4-BE49-F238E27FC236}">
                <a16:creationId xmlns:a16="http://schemas.microsoft.com/office/drawing/2014/main" id="{521934EE-FE4D-8775-5067-76CB820362BE}"/>
              </a:ext>
            </a:extLst>
          </p:cNvPr>
          <p:cNvPicPr>
            <a:picLocks noGrp="1" noChangeAspect="1" noChangeArrowheads="1"/>
          </p:cNvPicPr>
          <p:nvPr>
            <p:ph sz="quarter" idx="10"/>
          </p:nvPr>
        </p:nvPicPr>
        <p:blipFill>
          <a:blip r:embed="rId3">
            <a:extLst>
              <a:ext uri="{28A0092B-C50C-407E-A947-70E740481C1C}">
                <a14:useLocalDpi xmlns:a14="http://schemas.microsoft.com/office/drawing/2010/main" val="0"/>
              </a:ext>
            </a:extLst>
          </a:blip>
          <a:srcRect/>
          <a:stretch>
            <a:fillRect/>
          </a:stretch>
        </p:blipFill>
        <p:spPr bwMode="auto">
          <a:xfrm>
            <a:off x="6772985" y="5238892"/>
            <a:ext cx="4461072" cy="3174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図形 6">
            <a:extLst>
              <a:ext uri="{FF2B5EF4-FFF2-40B4-BE49-F238E27FC236}">
                <a16:creationId xmlns:a16="http://schemas.microsoft.com/office/drawing/2014/main" id="{07CEC11B-CA98-9880-0165-1F5766885A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8884" y="1389514"/>
            <a:ext cx="7035311" cy="3534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a:extLst>
              <a:ext uri="{FF2B5EF4-FFF2-40B4-BE49-F238E27FC236}">
                <a16:creationId xmlns:a16="http://schemas.microsoft.com/office/drawing/2014/main" id="{1091E924-E33B-4C01-4088-41EAE3263FEA}"/>
              </a:ext>
            </a:extLst>
          </p:cNvPr>
          <p:cNvSpPr>
            <a:spLocks noGrp="1"/>
          </p:cNvSpPr>
          <p:nvPr>
            <p:ph type="title"/>
          </p:nvPr>
        </p:nvSpPr>
        <p:spPr/>
        <p:txBody>
          <a:bodyPr/>
          <a:lstStyle/>
          <a:p>
            <a:r>
              <a:rPr lang="ja-JP" altLang="en-US" b="1" dirty="0"/>
              <a:t>コンテンツ起動フロー⑤</a:t>
            </a:r>
            <a:endParaRPr kumimoji="1" lang="ja-JP" altLang="en-US" b="1" dirty="0"/>
          </a:p>
        </p:txBody>
      </p:sp>
      <p:sp>
        <p:nvSpPr>
          <p:cNvPr id="19" name="楕円 18">
            <a:extLst>
              <a:ext uri="{FF2B5EF4-FFF2-40B4-BE49-F238E27FC236}">
                <a16:creationId xmlns:a16="http://schemas.microsoft.com/office/drawing/2014/main" id="{5EB087B0-74A3-98E3-F13B-7C720B34F76E}"/>
              </a:ext>
            </a:extLst>
          </p:cNvPr>
          <p:cNvSpPr/>
          <p:nvPr/>
        </p:nvSpPr>
        <p:spPr>
          <a:xfrm>
            <a:off x="9593943" y="4366326"/>
            <a:ext cx="783771" cy="64862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600" dirty="0"/>
          </a:p>
        </p:txBody>
      </p:sp>
      <p:sp>
        <p:nvSpPr>
          <p:cNvPr id="20" name="吹き出し: 四角形 19">
            <a:extLst>
              <a:ext uri="{FF2B5EF4-FFF2-40B4-BE49-F238E27FC236}">
                <a16:creationId xmlns:a16="http://schemas.microsoft.com/office/drawing/2014/main" id="{D75E1437-0C97-074B-D29A-31038B874E8A}"/>
              </a:ext>
            </a:extLst>
          </p:cNvPr>
          <p:cNvSpPr/>
          <p:nvPr/>
        </p:nvSpPr>
        <p:spPr>
          <a:xfrm>
            <a:off x="221528" y="5504586"/>
            <a:ext cx="5976071" cy="1437078"/>
          </a:xfrm>
          <a:prstGeom prst="wedgeRectCallout">
            <a:avLst>
              <a:gd name="adj1" fmla="val 69196"/>
              <a:gd name="adj2" fmla="val 57374"/>
            </a:avLst>
          </a:prstGeom>
          <a:solidFill>
            <a:schemeClr val="bg1"/>
          </a:solid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600" b="1" dirty="0">
                <a:solidFill>
                  <a:schemeClr val="tx1"/>
                </a:solidFill>
              </a:rPr>
              <a:t>デスクトップ画面に</a:t>
            </a:r>
            <a:r>
              <a:rPr lang="en-US" altLang="ja-JP" sz="1600" b="1" dirty="0" err="1">
                <a:solidFill>
                  <a:schemeClr val="tx1"/>
                </a:solidFill>
              </a:rPr>
              <a:t>steamVR</a:t>
            </a:r>
            <a:r>
              <a:rPr lang="ja-JP" altLang="en-US" sz="1600" b="1" dirty="0">
                <a:solidFill>
                  <a:schemeClr val="tx1"/>
                </a:solidFill>
              </a:rPr>
              <a:t>のアプリケーションが起動され、</a:t>
            </a:r>
            <a:endParaRPr lang="en-US" altLang="ja-JP" sz="1600" b="1" dirty="0">
              <a:solidFill>
                <a:schemeClr val="tx1"/>
              </a:solidFill>
            </a:endParaRPr>
          </a:p>
          <a:p>
            <a:pPr algn="ctr"/>
            <a:r>
              <a:rPr lang="ja-JP" altLang="en-US" sz="1600" b="1" dirty="0">
                <a:solidFill>
                  <a:schemeClr val="tx1"/>
                </a:solidFill>
              </a:rPr>
              <a:t>画像赤枠の</a:t>
            </a:r>
            <a:r>
              <a:rPr lang="en-US" altLang="ja-JP" sz="1600" b="1" dirty="0">
                <a:solidFill>
                  <a:schemeClr val="tx1"/>
                </a:solidFill>
              </a:rPr>
              <a:t>3</a:t>
            </a:r>
            <a:r>
              <a:rPr lang="ja-JP" altLang="en-US" sz="1600" b="1" dirty="0">
                <a:solidFill>
                  <a:schemeClr val="tx1"/>
                </a:solidFill>
              </a:rPr>
              <a:t>つが点灯していれば</a:t>
            </a:r>
            <a:r>
              <a:rPr lang="en-US" altLang="ja-JP" sz="1600" b="1" dirty="0" err="1">
                <a:solidFill>
                  <a:schemeClr val="tx1"/>
                </a:solidFill>
              </a:rPr>
              <a:t>steamVR</a:t>
            </a:r>
            <a:r>
              <a:rPr lang="ja-JP" altLang="en-US" sz="1600" b="1" dirty="0">
                <a:solidFill>
                  <a:schemeClr val="tx1"/>
                </a:solidFill>
              </a:rPr>
              <a:t>との接続は完了です</a:t>
            </a:r>
            <a:endParaRPr lang="en-US" altLang="ja-JP" sz="1600" b="1" dirty="0">
              <a:solidFill>
                <a:schemeClr val="tx1"/>
              </a:solidFill>
            </a:endParaRPr>
          </a:p>
          <a:p>
            <a:pPr algn="ctr"/>
            <a:endParaRPr lang="en-US" altLang="ja-JP" sz="1600" b="1" dirty="0">
              <a:solidFill>
                <a:schemeClr val="tx1"/>
              </a:solidFill>
            </a:endParaRPr>
          </a:p>
        </p:txBody>
      </p:sp>
      <p:sp>
        <p:nvSpPr>
          <p:cNvPr id="10" name="テキスト ボックス 9">
            <a:extLst>
              <a:ext uri="{FF2B5EF4-FFF2-40B4-BE49-F238E27FC236}">
                <a16:creationId xmlns:a16="http://schemas.microsoft.com/office/drawing/2014/main" id="{0A311392-7D85-124D-3B3C-9DED4A5BE75D}"/>
              </a:ext>
            </a:extLst>
          </p:cNvPr>
          <p:cNvSpPr txBox="1"/>
          <p:nvPr/>
        </p:nvSpPr>
        <p:spPr>
          <a:xfrm>
            <a:off x="588143" y="1286712"/>
            <a:ext cx="2427268" cy="461665"/>
          </a:xfrm>
          <a:prstGeom prst="rect">
            <a:avLst/>
          </a:prstGeom>
          <a:noFill/>
        </p:spPr>
        <p:txBody>
          <a:bodyPr wrap="none" rtlCol="0">
            <a:spAutoFit/>
          </a:bodyPr>
          <a:lstStyle/>
          <a:p>
            <a:r>
              <a:rPr lang="ja-JP" altLang="en-US" sz="2400" b="1" dirty="0"/>
              <a:t>⑪</a:t>
            </a:r>
            <a:r>
              <a:rPr lang="en-US" altLang="ja-JP" sz="2400" b="1" dirty="0" err="1"/>
              <a:t>steamVR</a:t>
            </a:r>
            <a:r>
              <a:rPr lang="ja-JP" altLang="en-US" sz="2400" b="1" dirty="0"/>
              <a:t>起動</a:t>
            </a:r>
            <a:endParaRPr lang="en-US" altLang="ja-JP" sz="2400" b="1" dirty="0"/>
          </a:p>
        </p:txBody>
      </p:sp>
      <p:sp>
        <p:nvSpPr>
          <p:cNvPr id="6" name="テキスト ボックス 5">
            <a:extLst>
              <a:ext uri="{FF2B5EF4-FFF2-40B4-BE49-F238E27FC236}">
                <a16:creationId xmlns:a16="http://schemas.microsoft.com/office/drawing/2014/main" id="{64C705F3-9234-125A-BD54-21620634BA14}"/>
              </a:ext>
            </a:extLst>
          </p:cNvPr>
          <p:cNvSpPr txBox="1"/>
          <p:nvPr/>
        </p:nvSpPr>
        <p:spPr>
          <a:xfrm>
            <a:off x="221529" y="4003090"/>
            <a:ext cx="4889480" cy="830997"/>
          </a:xfrm>
          <a:prstGeom prst="rect">
            <a:avLst/>
          </a:prstGeom>
          <a:noFill/>
        </p:spPr>
        <p:txBody>
          <a:bodyPr wrap="none" rtlCol="0">
            <a:spAutoFit/>
          </a:bodyPr>
          <a:lstStyle/>
          <a:p>
            <a:r>
              <a:rPr lang="ja-JP" altLang="en-US" sz="2400" b="1" dirty="0"/>
              <a:t>デスクトップ画面下部の</a:t>
            </a:r>
            <a:r>
              <a:rPr lang="en-US" altLang="ja-JP" sz="2400" b="1" dirty="0" err="1"/>
              <a:t>steamVR</a:t>
            </a:r>
            <a:endParaRPr lang="en-US" altLang="ja-JP" sz="2400" b="1" dirty="0"/>
          </a:p>
          <a:p>
            <a:r>
              <a:rPr lang="ja-JP" altLang="en-US" sz="2400" b="1" dirty="0"/>
              <a:t>のアイコンをクリックします</a:t>
            </a:r>
            <a:endParaRPr lang="en-US" altLang="ja-JP" sz="2400" b="1" dirty="0"/>
          </a:p>
        </p:txBody>
      </p:sp>
      <p:pic>
        <p:nvPicPr>
          <p:cNvPr id="4" name="図形 6">
            <a:extLst>
              <a:ext uri="{FF2B5EF4-FFF2-40B4-BE49-F238E27FC236}">
                <a16:creationId xmlns:a16="http://schemas.microsoft.com/office/drawing/2014/main" id="{9FA2198C-2E3B-487B-6030-3863C810712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3673" t="87731" r="29006"/>
          <a:stretch/>
        </p:blipFill>
        <p:spPr bwMode="auto">
          <a:xfrm>
            <a:off x="1583709" y="1963617"/>
            <a:ext cx="2165119" cy="1822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直線矢印コネクタ 12">
            <a:extLst>
              <a:ext uri="{FF2B5EF4-FFF2-40B4-BE49-F238E27FC236}">
                <a16:creationId xmlns:a16="http://schemas.microsoft.com/office/drawing/2014/main" id="{60D5EFEB-9747-088E-41FE-576A0965F3C6}"/>
              </a:ext>
            </a:extLst>
          </p:cNvPr>
          <p:cNvCxnSpPr>
            <a:cxnSpLocks/>
            <a:stCxn id="19" idx="2"/>
          </p:cNvCxnSpPr>
          <p:nvPr/>
        </p:nvCxnSpPr>
        <p:spPr>
          <a:xfrm flipH="1" flipV="1">
            <a:off x="3748828" y="3291464"/>
            <a:ext cx="5845115" cy="1399172"/>
          </a:xfrm>
          <a:prstGeom prst="straightConnector1">
            <a:avLst/>
          </a:prstGeom>
          <a:ln w="76200">
            <a:solidFill>
              <a:srgbClr val="FF0000"/>
            </a:solidFill>
            <a:headEnd type="none" w="med" len="med"/>
            <a:tailEnd type="triangle"/>
          </a:ln>
          <a:effectLst/>
        </p:spPr>
        <p:style>
          <a:lnRef idx="2">
            <a:schemeClr val="accent1"/>
          </a:lnRef>
          <a:fillRef idx="0">
            <a:schemeClr val="accent1"/>
          </a:fillRef>
          <a:effectRef idx="1">
            <a:schemeClr val="accent1"/>
          </a:effectRef>
          <a:fontRef idx="minor">
            <a:schemeClr val="tx1"/>
          </a:fontRef>
        </p:style>
      </p:cxnSp>
      <p:sp>
        <p:nvSpPr>
          <p:cNvPr id="21" name="テキスト ボックス 20">
            <a:extLst>
              <a:ext uri="{FF2B5EF4-FFF2-40B4-BE49-F238E27FC236}">
                <a16:creationId xmlns:a16="http://schemas.microsoft.com/office/drawing/2014/main" id="{8FBC66CF-F3C3-215E-E1AE-BB4C339CC827}"/>
              </a:ext>
            </a:extLst>
          </p:cNvPr>
          <p:cNvSpPr txBox="1"/>
          <p:nvPr/>
        </p:nvSpPr>
        <p:spPr>
          <a:xfrm>
            <a:off x="7256839" y="7112000"/>
            <a:ext cx="1916190" cy="525583"/>
          </a:xfrm>
          <a:prstGeom prst="rect">
            <a:avLst/>
          </a:prstGeom>
          <a:noFill/>
          <a:ln w="38100">
            <a:solidFill>
              <a:srgbClr val="FF0000"/>
            </a:solidFill>
          </a:ln>
        </p:spPr>
        <p:txBody>
          <a:bodyPr wrap="square" rtlCol="0">
            <a:spAutoFit/>
          </a:bodyPr>
          <a:lstStyle/>
          <a:p>
            <a:endParaRPr kumimoji="1" lang="ja-JP" altLang="en-US" sz="1600" dirty="0"/>
          </a:p>
        </p:txBody>
      </p:sp>
    </p:spTree>
    <p:extLst>
      <p:ext uri="{BB962C8B-B14F-4D97-AF65-F5344CB8AC3E}">
        <p14:creationId xmlns:p14="http://schemas.microsoft.com/office/powerpoint/2010/main" val="25102914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1F6AF565-F5A0-0280-66DE-C4C0064F17A1}"/>
              </a:ext>
            </a:extLst>
          </p:cNvPr>
          <p:cNvPicPr>
            <a:picLocks noChangeAspect="1"/>
          </p:cNvPicPr>
          <p:nvPr/>
        </p:nvPicPr>
        <p:blipFill rotWithShape="1">
          <a:blip r:embed="rId3"/>
          <a:srcRect l="13380" r="16238"/>
          <a:stretch/>
        </p:blipFill>
        <p:spPr>
          <a:xfrm>
            <a:off x="7658100" y="3624197"/>
            <a:ext cx="4362450" cy="3134280"/>
          </a:xfrm>
          <a:prstGeom prst="rect">
            <a:avLst/>
          </a:prstGeom>
        </p:spPr>
      </p:pic>
      <p:sp>
        <p:nvSpPr>
          <p:cNvPr id="2" name="タイトル 1">
            <a:extLst>
              <a:ext uri="{FF2B5EF4-FFF2-40B4-BE49-F238E27FC236}">
                <a16:creationId xmlns:a16="http://schemas.microsoft.com/office/drawing/2014/main" id="{1091E924-E33B-4C01-4088-41EAE3263FEA}"/>
              </a:ext>
            </a:extLst>
          </p:cNvPr>
          <p:cNvSpPr>
            <a:spLocks noGrp="1"/>
          </p:cNvSpPr>
          <p:nvPr>
            <p:ph type="title"/>
          </p:nvPr>
        </p:nvSpPr>
        <p:spPr/>
        <p:txBody>
          <a:bodyPr/>
          <a:lstStyle/>
          <a:p>
            <a:r>
              <a:rPr lang="ja-JP" altLang="en-US" b="1" dirty="0"/>
              <a:t>境界線設定（プレイエリアの設定）</a:t>
            </a:r>
            <a:endParaRPr kumimoji="1" lang="ja-JP" altLang="en-US" b="1" dirty="0"/>
          </a:p>
        </p:txBody>
      </p:sp>
      <p:sp>
        <p:nvSpPr>
          <p:cNvPr id="4" name="テキスト ボックス 3">
            <a:extLst>
              <a:ext uri="{FF2B5EF4-FFF2-40B4-BE49-F238E27FC236}">
                <a16:creationId xmlns:a16="http://schemas.microsoft.com/office/drawing/2014/main" id="{42731DB0-A2B6-79A4-9DD7-CBE1EB0B742C}"/>
              </a:ext>
            </a:extLst>
          </p:cNvPr>
          <p:cNvSpPr txBox="1"/>
          <p:nvPr/>
        </p:nvSpPr>
        <p:spPr>
          <a:xfrm>
            <a:off x="367948" y="1572803"/>
            <a:ext cx="12080851" cy="1200329"/>
          </a:xfrm>
          <a:prstGeom prst="rect">
            <a:avLst/>
          </a:prstGeom>
          <a:noFill/>
        </p:spPr>
        <p:txBody>
          <a:bodyPr wrap="square" rtlCol="0">
            <a:spAutoFit/>
          </a:bodyPr>
          <a:lstStyle/>
          <a:p>
            <a:r>
              <a:rPr lang="en-US" altLang="ja-JP" sz="2400" b="0" i="0" dirty="0">
                <a:solidFill>
                  <a:srgbClr val="08131A"/>
                </a:solidFill>
                <a:effectLst/>
                <a:highlight>
                  <a:srgbClr val="FFFFFF"/>
                </a:highlight>
                <a:latin typeface="+mn-ea"/>
              </a:rPr>
              <a:t>Meta Quest</a:t>
            </a:r>
            <a:r>
              <a:rPr lang="ja-JP" altLang="en-US" sz="2400" b="0" i="0" dirty="0">
                <a:solidFill>
                  <a:srgbClr val="08131A"/>
                </a:solidFill>
                <a:effectLst/>
                <a:highlight>
                  <a:srgbClr val="FFFFFF"/>
                </a:highlight>
                <a:latin typeface="+mn-ea"/>
              </a:rPr>
              <a:t>の利用において、起動する度に境界線の設定（</a:t>
            </a:r>
            <a:r>
              <a:rPr lang="en-US" altLang="ja-JP" sz="2400" b="0" i="0" dirty="0">
                <a:solidFill>
                  <a:srgbClr val="08131A"/>
                </a:solidFill>
                <a:effectLst/>
                <a:highlight>
                  <a:srgbClr val="FFFFFF"/>
                </a:highlight>
                <a:latin typeface="+mn-ea"/>
              </a:rPr>
              <a:t>VR</a:t>
            </a:r>
            <a:r>
              <a:rPr lang="ja-JP" altLang="en-US" sz="2400" b="0" i="0" dirty="0">
                <a:solidFill>
                  <a:srgbClr val="08131A"/>
                </a:solidFill>
                <a:effectLst/>
                <a:highlight>
                  <a:srgbClr val="FFFFFF"/>
                </a:highlight>
                <a:latin typeface="+mn-ea"/>
              </a:rPr>
              <a:t>ゴーグルに床面の位置やプレイエリアを認識させる作業）が必要となります。</a:t>
            </a:r>
            <a:r>
              <a:rPr lang="ja-JP" altLang="en-US" sz="2400" b="1" i="0" dirty="0">
                <a:solidFill>
                  <a:srgbClr val="08131A"/>
                </a:solidFill>
                <a:effectLst/>
                <a:highlight>
                  <a:srgbClr val="FFFFFF"/>
                </a:highlight>
                <a:latin typeface="+mn-ea"/>
              </a:rPr>
              <a:t>「境界線を設定してください」</a:t>
            </a:r>
            <a:r>
              <a:rPr lang="ja-JP" altLang="en-US" sz="2400" b="0" i="0" dirty="0">
                <a:solidFill>
                  <a:srgbClr val="08131A"/>
                </a:solidFill>
                <a:effectLst/>
                <a:highlight>
                  <a:srgbClr val="FFFFFF"/>
                </a:highlight>
                <a:latin typeface="+mn-ea"/>
              </a:rPr>
              <a:t>という案内が出てきた場合は、下記手順で境界線を設定してください。</a:t>
            </a:r>
            <a:endParaRPr kumimoji="1" lang="ja-JP" altLang="en-US" sz="3600" b="1" dirty="0">
              <a:latin typeface="+mn-ea"/>
            </a:endParaRPr>
          </a:p>
        </p:txBody>
      </p:sp>
      <p:sp>
        <p:nvSpPr>
          <p:cNvPr id="13" name="吹き出し: 四角形 12">
            <a:extLst>
              <a:ext uri="{FF2B5EF4-FFF2-40B4-BE49-F238E27FC236}">
                <a16:creationId xmlns:a16="http://schemas.microsoft.com/office/drawing/2014/main" id="{BC879740-C49C-8714-80CB-66D7E732A766}"/>
              </a:ext>
            </a:extLst>
          </p:cNvPr>
          <p:cNvSpPr/>
          <p:nvPr/>
        </p:nvSpPr>
        <p:spPr>
          <a:xfrm>
            <a:off x="352800" y="4314147"/>
            <a:ext cx="4362451" cy="645176"/>
          </a:xfrm>
          <a:prstGeom prst="wedgeRectCallout">
            <a:avLst>
              <a:gd name="adj1" fmla="val 163270"/>
              <a:gd name="adj2" fmla="val 90264"/>
            </a:avLst>
          </a:prstGeom>
          <a:solidFill>
            <a:schemeClr val="bg1"/>
          </a:solid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600" b="1" dirty="0">
                <a:solidFill>
                  <a:schemeClr val="tx1"/>
                </a:solidFill>
              </a:rPr>
              <a:t>設定画面より境界線設定を選択</a:t>
            </a:r>
            <a:endParaRPr kumimoji="1" lang="en-US" altLang="ja-JP" sz="1600" b="1" dirty="0">
              <a:solidFill>
                <a:schemeClr val="tx1"/>
              </a:solidFill>
            </a:endParaRPr>
          </a:p>
        </p:txBody>
      </p:sp>
      <p:sp>
        <p:nvSpPr>
          <p:cNvPr id="9" name="テキスト ボックス 8">
            <a:extLst>
              <a:ext uri="{FF2B5EF4-FFF2-40B4-BE49-F238E27FC236}">
                <a16:creationId xmlns:a16="http://schemas.microsoft.com/office/drawing/2014/main" id="{57F0417F-DB6D-4642-4BF8-6484610F3D5F}"/>
              </a:ext>
            </a:extLst>
          </p:cNvPr>
          <p:cNvSpPr txBox="1"/>
          <p:nvPr/>
        </p:nvSpPr>
        <p:spPr>
          <a:xfrm>
            <a:off x="352800" y="2788205"/>
            <a:ext cx="12080850" cy="867930"/>
          </a:xfrm>
          <a:prstGeom prst="rect">
            <a:avLst/>
          </a:prstGeom>
          <a:noFill/>
        </p:spPr>
        <p:txBody>
          <a:bodyPr wrap="square">
            <a:spAutoFit/>
          </a:bodyPr>
          <a:lstStyle/>
          <a:p>
            <a:r>
              <a:rPr lang="en-US" altLang="ja-JP" b="0" i="0" dirty="0">
                <a:solidFill>
                  <a:srgbClr val="FF0000"/>
                </a:solidFill>
                <a:effectLst/>
                <a:highlight>
                  <a:srgbClr val="FFFFFF"/>
                </a:highlight>
                <a:latin typeface="+mn-ea"/>
              </a:rPr>
              <a:t>※</a:t>
            </a:r>
            <a:r>
              <a:rPr lang="ja-JP" altLang="en-US" b="0" i="0" dirty="0">
                <a:solidFill>
                  <a:srgbClr val="FF0000"/>
                </a:solidFill>
                <a:effectLst/>
                <a:highlight>
                  <a:srgbClr val="FFFFFF"/>
                </a:highlight>
                <a:latin typeface="+mn-ea"/>
              </a:rPr>
              <a:t>境界線には「歩行モード」と「静止モード」があります。</a:t>
            </a:r>
            <a:r>
              <a:rPr lang="ja-JP" altLang="en-US" b="1" i="0" dirty="0">
                <a:solidFill>
                  <a:srgbClr val="FF0000"/>
                </a:solidFill>
                <a:effectLst/>
                <a:highlight>
                  <a:srgbClr val="FFFFFF"/>
                </a:highlight>
                <a:latin typeface="+mn-ea"/>
              </a:rPr>
              <a:t>利用時は</a:t>
            </a:r>
            <a:r>
              <a:rPr lang="ja-JP" altLang="en-US" b="1" i="0" u="sng" dirty="0">
                <a:solidFill>
                  <a:srgbClr val="FF0000"/>
                </a:solidFill>
                <a:effectLst/>
                <a:highlight>
                  <a:srgbClr val="FFFFFF"/>
                </a:highlight>
                <a:latin typeface="+mn-ea"/>
              </a:rPr>
              <a:t>「歩行モード」</a:t>
            </a:r>
            <a:r>
              <a:rPr lang="ja-JP" altLang="en-US" b="1" i="0" dirty="0">
                <a:solidFill>
                  <a:srgbClr val="FF0000"/>
                </a:solidFill>
                <a:effectLst/>
                <a:highlight>
                  <a:srgbClr val="FFFFFF"/>
                </a:highlight>
                <a:latin typeface="+mn-ea"/>
              </a:rPr>
              <a:t>を選択し、広めにプレイエリアを設定することを推奨します。</a:t>
            </a:r>
            <a:endParaRPr lang="ja-JP" altLang="en-US" dirty="0">
              <a:solidFill>
                <a:srgbClr val="FF0000"/>
              </a:solidFill>
              <a:latin typeface="+mn-ea"/>
            </a:endParaRPr>
          </a:p>
        </p:txBody>
      </p:sp>
      <p:sp>
        <p:nvSpPr>
          <p:cNvPr id="15" name="テキスト ボックス 14">
            <a:extLst>
              <a:ext uri="{FF2B5EF4-FFF2-40B4-BE49-F238E27FC236}">
                <a16:creationId xmlns:a16="http://schemas.microsoft.com/office/drawing/2014/main" id="{2944313A-F71B-DAE3-7042-D0B6DF44FE5F}"/>
              </a:ext>
            </a:extLst>
          </p:cNvPr>
          <p:cNvSpPr txBox="1"/>
          <p:nvPr/>
        </p:nvSpPr>
        <p:spPr>
          <a:xfrm>
            <a:off x="352798" y="5052278"/>
            <a:ext cx="6479101" cy="830997"/>
          </a:xfrm>
          <a:prstGeom prst="rect">
            <a:avLst/>
          </a:prstGeom>
          <a:noFill/>
        </p:spPr>
        <p:txBody>
          <a:bodyPr wrap="square" rtlCol="0">
            <a:spAutoFit/>
          </a:bodyPr>
          <a:lstStyle/>
          <a:p>
            <a:r>
              <a:rPr kumimoji="1" lang="ja-JP" altLang="en-US" sz="2400" dirty="0"/>
              <a:t>表示された画面の「独自の境界線を選択」⇒「歩行モード」を選択</a:t>
            </a:r>
          </a:p>
        </p:txBody>
      </p:sp>
      <p:sp>
        <p:nvSpPr>
          <p:cNvPr id="16" name="楕円 15">
            <a:extLst>
              <a:ext uri="{FF2B5EF4-FFF2-40B4-BE49-F238E27FC236}">
                <a16:creationId xmlns:a16="http://schemas.microsoft.com/office/drawing/2014/main" id="{C8C98530-68C7-C390-4E88-5E7EF90856A9}"/>
              </a:ext>
            </a:extLst>
          </p:cNvPr>
          <p:cNvSpPr/>
          <p:nvPr/>
        </p:nvSpPr>
        <p:spPr>
          <a:xfrm>
            <a:off x="9353550" y="5191337"/>
            <a:ext cx="971550" cy="46822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600" dirty="0">
              <a:noFill/>
            </a:endParaRPr>
          </a:p>
        </p:txBody>
      </p:sp>
      <p:sp>
        <p:nvSpPr>
          <p:cNvPr id="17" name="テキスト ボックス 16">
            <a:extLst>
              <a:ext uri="{FF2B5EF4-FFF2-40B4-BE49-F238E27FC236}">
                <a16:creationId xmlns:a16="http://schemas.microsoft.com/office/drawing/2014/main" id="{45F9304A-6039-D396-5F6E-980B24993A4C}"/>
              </a:ext>
            </a:extLst>
          </p:cNvPr>
          <p:cNvSpPr txBox="1"/>
          <p:nvPr/>
        </p:nvSpPr>
        <p:spPr>
          <a:xfrm>
            <a:off x="352800" y="3821465"/>
            <a:ext cx="3496628" cy="461665"/>
          </a:xfrm>
          <a:prstGeom prst="rect">
            <a:avLst/>
          </a:prstGeom>
          <a:noFill/>
        </p:spPr>
        <p:txBody>
          <a:bodyPr wrap="square" rtlCol="0">
            <a:spAutoFit/>
          </a:bodyPr>
          <a:lstStyle/>
          <a:p>
            <a:r>
              <a:rPr lang="ja-JP" altLang="en-US" sz="2400" dirty="0"/>
              <a:t>①境界線設定</a:t>
            </a:r>
            <a:endParaRPr kumimoji="1" lang="ja-JP" altLang="en-US" sz="2400" dirty="0"/>
          </a:p>
        </p:txBody>
      </p:sp>
      <p:pic>
        <p:nvPicPr>
          <p:cNvPr id="18" name="図 17">
            <a:extLst>
              <a:ext uri="{FF2B5EF4-FFF2-40B4-BE49-F238E27FC236}">
                <a16:creationId xmlns:a16="http://schemas.microsoft.com/office/drawing/2014/main" id="{5323A3F1-DD44-8591-0A48-C57EE4516E0B}"/>
              </a:ext>
            </a:extLst>
          </p:cNvPr>
          <p:cNvPicPr>
            <a:picLocks noChangeAspect="1"/>
          </p:cNvPicPr>
          <p:nvPr/>
        </p:nvPicPr>
        <p:blipFill rotWithShape="1">
          <a:blip r:embed="rId4"/>
          <a:srcRect l="39682" t="20206" r="19716" b="11144"/>
          <a:stretch/>
        </p:blipFill>
        <p:spPr>
          <a:xfrm>
            <a:off x="5433909" y="6385532"/>
            <a:ext cx="3622181" cy="2788324"/>
          </a:xfrm>
          <a:prstGeom prst="rect">
            <a:avLst/>
          </a:prstGeom>
        </p:spPr>
      </p:pic>
      <p:sp>
        <p:nvSpPr>
          <p:cNvPr id="19" name="テキスト ボックス 18">
            <a:extLst>
              <a:ext uri="{FF2B5EF4-FFF2-40B4-BE49-F238E27FC236}">
                <a16:creationId xmlns:a16="http://schemas.microsoft.com/office/drawing/2014/main" id="{A86CB4DE-2C93-7CA7-98F2-483BD45F0B6C}"/>
              </a:ext>
            </a:extLst>
          </p:cNvPr>
          <p:cNvSpPr txBox="1"/>
          <p:nvPr/>
        </p:nvSpPr>
        <p:spPr>
          <a:xfrm>
            <a:off x="352799" y="6425811"/>
            <a:ext cx="4783650" cy="1569660"/>
          </a:xfrm>
          <a:prstGeom prst="rect">
            <a:avLst/>
          </a:prstGeom>
          <a:noFill/>
          <a:ln w="28575">
            <a:noFill/>
          </a:ln>
        </p:spPr>
        <p:txBody>
          <a:bodyPr wrap="square" rtlCol="0">
            <a:spAutoFit/>
          </a:bodyPr>
          <a:lstStyle/>
          <a:p>
            <a:r>
              <a:rPr lang="ja-JP" altLang="en-US" sz="2400" dirty="0"/>
              <a:t>床面にグリッド線が</a:t>
            </a:r>
            <a:r>
              <a:rPr kumimoji="1" lang="ja-JP" altLang="en-US" sz="2400" dirty="0"/>
              <a:t>表示されるので床面と</a:t>
            </a:r>
            <a:r>
              <a:rPr lang="ja-JP" altLang="en-US" sz="2400" dirty="0"/>
              <a:t>グリッド線がリンクしているか確認できたら確定を選択する</a:t>
            </a:r>
            <a:endParaRPr kumimoji="1" lang="ja-JP" altLang="en-US" sz="2400" dirty="0"/>
          </a:p>
        </p:txBody>
      </p:sp>
      <p:sp>
        <p:nvSpPr>
          <p:cNvPr id="20" name="テキスト ボックス 19">
            <a:extLst>
              <a:ext uri="{FF2B5EF4-FFF2-40B4-BE49-F238E27FC236}">
                <a16:creationId xmlns:a16="http://schemas.microsoft.com/office/drawing/2014/main" id="{04E7BE1F-8E69-36AD-0AFD-8E59FD18D691}"/>
              </a:ext>
            </a:extLst>
          </p:cNvPr>
          <p:cNvSpPr txBox="1"/>
          <p:nvPr/>
        </p:nvSpPr>
        <p:spPr>
          <a:xfrm>
            <a:off x="367948" y="5898126"/>
            <a:ext cx="3496628" cy="461665"/>
          </a:xfrm>
          <a:prstGeom prst="rect">
            <a:avLst/>
          </a:prstGeom>
          <a:noFill/>
        </p:spPr>
        <p:txBody>
          <a:bodyPr wrap="square" rtlCol="0">
            <a:spAutoFit/>
          </a:bodyPr>
          <a:lstStyle/>
          <a:p>
            <a:r>
              <a:rPr lang="ja-JP" altLang="en-US" sz="2400" dirty="0"/>
              <a:t>②床面の確認</a:t>
            </a:r>
            <a:endParaRPr kumimoji="1" lang="ja-JP" altLang="en-US" sz="2400" dirty="0"/>
          </a:p>
        </p:txBody>
      </p:sp>
    </p:spTree>
    <p:extLst>
      <p:ext uri="{BB962C8B-B14F-4D97-AF65-F5344CB8AC3E}">
        <p14:creationId xmlns:p14="http://schemas.microsoft.com/office/powerpoint/2010/main" val="14332632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091E924-E33B-4C01-4088-41EAE3263FEA}"/>
              </a:ext>
            </a:extLst>
          </p:cNvPr>
          <p:cNvSpPr>
            <a:spLocks noGrp="1"/>
          </p:cNvSpPr>
          <p:nvPr>
            <p:ph type="title"/>
          </p:nvPr>
        </p:nvSpPr>
        <p:spPr/>
        <p:txBody>
          <a:bodyPr/>
          <a:lstStyle/>
          <a:p>
            <a:r>
              <a:rPr lang="ja-JP" altLang="en-US" b="1" dirty="0"/>
              <a:t>境界線設定（プレイエリアの設定）②</a:t>
            </a:r>
            <a:endParaRPr kumimoji="1" lang="ja-JP" altLang="en-US" b="1" dirty="0"/>
          </a:p>
        </p:txBody>
      </p:sp>
      <p:sp>
        <p:nvSpPr>
          <p:cNvPr id="17" name="テキスト ボックス 16">
            <a:extLst>
              <a:ext uri="{FF2B5EF4-FFF2-40B4-BE49-F238E27FC236}">
                <a16:creationId xmlns:a16="http://schemas.microsoft.com/office/drawing/2014/main" id="{45F9304A-6039-D396-5F6E-980B24993A4C}"/>
              </a:ext>
            </a:extLst>
          </p:cNvPr>
          <p:cNvSpPr txBox="1"/>
          <p:nvPr/>
        </p:nvSpPr>
        <p:spPr>
          <a:xfrm>
            <a:off x="330222" y="2705670"/>
            <a:ext cx="4385028" cy="461665"/>
          </a:xfrm>
          <a:prstGeom prst="rect">
            <a:avLst/>
          </a:prstGeom>
          <a:noFill/>
        </p:spPr>
        <p:txBody>
          <a:bodyPr wrap="square" rtlCol="0">
            <a:spAutoFit/>
          </a:bodyPr>
          <a:lstStyle/>
          <a:p>
            <a:r>
              <a:rPr lang="ja-JP" altLang="en-US" sz="2400" dirty="0"/>
              <a:t>④境界線の確認</a:t>
            </a:r>
            <a:endParaRPr kumimoji="1" lang="ja-JP" altLang="en-US" sz="2400" dirty="0"/>
          </a:p>
        </p:txBody>
      </p:sp>
      <p:sp>
        <p:nvSpPr>
          <p:cNvPr id="5" name="テキスト ボックス 4">
            <a:extLst>
              <a:ext uri="{FF2B5EF4-FFF2-40B4-BE49-F238E27FC236}">
                <a16:creationId xmlns:a16="http://schemas.microsoft.com/office/drawing/2014/main" id="{F3424690-7214-22B2-D94F-2CB0AEEBF965}"/>
              </a:ext>
            </a:extLst>
          </p:cNvPr>
          <p:cNvSpPr txBox="1"/>
          <p:nvPr/>
        </p:nvSpPr>
        <p:spPr>
          <a:xfrm>
            <a:off x="330222" y="1777096"/>
            <a:ext cx="11456965" cy="867930"/>
          </a:xfrm>
          <a:prstGeom prst="rect">
            <a:avLst/>
          </a:prstGeom>
          <a:noFill/>
        </p:spPr>
        <p:txBody>
          <a:bodyPr wrap="square">
            <a:spAutoFit/>
          </a:bodyPr>
          <a:lstStyle/>
          <a:p>
            <a:r>
              <a:rPr lang="ja-JP" altLang="en-US" b="0" i="0" dirty="0">
                <a:solidFill>
                  <a:srgbClr val="08131A"/>
                </a:solidFill>
                <a:effectLst/>
                <a:highlight>
                  <a:srgbClr val="FFFFFF"/>
                </a:highlight>
                <a:latin typeface="YakuHanJPs"/>
              </a:rPr>
              <a:t>コントローラーの</a:t>
            </a:r>
            <a:r>
              <a:rPr lang="en-US" altLang="ja-JP" dirty="0">
                <a:solidFill>
                  <a:srgbClr val="08131A"/>
                </a:solidFill>
                <a:highlight>
                  <a:srgbClr val="FFFFFF"/>
                </a:highlight>
                <a:latin typeface="YakuHanJPs"/>
              </a:rPr>
              <a:t>A</a:t>
            </a:r>
            <a:r>
              <a:rPr lang="ja-JP" altLang="en-US" b="0" i="0" dirty="0">
                <a:solidFill>
                  <a:srgbClr val="08131A"/>
                </a:solidFill>
                <a:effectLst/>
                <a:highlight>
                  <a:srgbClr val="FFFFFF"/>
                </a:highlight>
                <a:latin typeface="YakuHanJPs"/>
              </a:rPr>
              <a:t>ボタンを押しながら、自分の立ち位置のまわりに円を一周描きます。ここで描いた範囲が</a:t>
            </a:r>
            <a:r>
              <a:rPr lang="en-US" altLang="ja-JP" b="0" i="0" dirty="0">
                <a:solidFill>
                  <a:srgbClr val="08131A"/>
                </a:solidFill>
                <a:effectLst/>
                <a:highlight>
                  <a:srgbClr val="FFFFFF"/>
                </a:highlight>
                <a:latin typeface="YakuHanJPs"/>
              </a:rPr>
              <a:t>VR</a:t>
            </a:r>
            <a:r>
              <a:rPr lang="ja-JP" altLang="en-US" b="0" i="0" dirty="0">
                <a:solidFill>
                  <a:srgbClr val="08131A"/>
                </a:solidFill>
                <a:effectLst/>
                <a:highlight>
                  <a:srgbClr val="FFFFFF"/>
                </a:highlight>
                <a:latin typeface="YakuHanJPs"/>
              </a:rPr>
              <a:t>をプレイするエリアとなります。</a:t>
            </a:r>
            <a:endParaRPr lang="ja-JP" altLang="en-US" dirty="0"/>
          </a:p>
        </p:txBody>
      </p:sp>
      <p:sp>
        <p:nvSpPr>
          <p:cNvPr id="7" name="テキスト ボックス 6">
            <a:extLst>
              <a:ext uri="{FF2B5EF4-FFF2-40B4-BE49-F238E27FC236}">
                <a16:creationId xmlns:a16="http://schemas.microsoft.com/office/drawing/2014/main" id="{12346F15-60FB-9FFD-CC37-23D151314B45}"/>
              </a:ext>
            </a:extLst>
          </p:cNvPr>
          <p:cNvSpPr txBox="1"/>
          <p:nvPr/>
        </p:nvSpPr>
        <p:spPr>
          <a:xfrm>
            <a:off x="330222" y="1377830"/>
            <a:ext cx="4385028" cy="461665"/>
          </a:xfrm>
          <a:prstGeom prst="rect">
            <a:avLst/>
          </a:prstGeom>
          <a:noFill/>
        </p:spPr>
        <p:txBody>
          <a:bodyPr wrap="square" rtlCol="0">
            <a:spAutoFit/>
          </a:bodyPr>
          <a:lstStyle/>
          <a:p>
            <a:r>
              <a:rPr lang="ja-JP" altLang="en-US" sz="2400" dirty="0"/>
              <a:t>③歩行モードの境界線設定</a:t>
            </a:r>
            <a:endParaRPr kumimoji="1" lang="ja-JP" altLang="en-US" sz="2400" dirty="0"/>
          </a:p>
        </p:txBody>
      </p:sp>
      <p:sp>
        <p:nvSpPr>
          <p:cNvPr id="11" name="テキスト ボックス 10">
            <a:extLst>
              <a:ext uri="{FF2B5EF4-FFF2-40B4-BE49-F238E27FC236}">
                <a16:creationId xmlns:a16="http://schemas.microsoft.com/office/drawing/2014/main" id="{36DA0505-6741-B9BD-73FE-8FC016CBF5CD}"/>
              </a:ext>
            </a:extLst>
          </p:cNvPr>
          <p:cNvSpPr txBox="1"/>
          <p:nvPr/>
        </p:nvSpPr>
        <p:spPr>
          <a:xfrm>
            <a:off x="330221" y="3232415"/>
            <a:ext cx="11456965" cy="1255728"/>
          </a:xfrm>
          <a:prstGeom prst="rect">
            <a:avLst/>
          </a:prstGeom>
          <a:noFill/>
        </p:spPr>
        <p:txBody>
          <a:bodyPr wrap="square">
            <a:spAutoFit/>
          </a:bodyPr>
          <a:lstStyle/>
          <a:p>
            <a:r>
              <a:rPr lang="ja-JP" altLang="en-US" b="0" i="0" dirty="0">
                <a:solidFill>
                  <a:srgbClr val="08131A"/>
                </a:solidFill>
                <a:effectLst/>
                <a:highlight>
                  <a:srgbClr val="FFFFFF"/>
                </a:highlight>
                <a:latin typeface="YakuHanJPs"/>
              </a:rPr>
              <a:t>問題なければ「確認」を選択します。</a:t>
            </a:r>
            <a:br>
              <a:rPr lang="ja-JP" altLang="en-US" dirty="0"/>
            </a:br>
            <a:r>
              <a:rPr lang="en-US" altLang="ja-JP" b="0" i="0" dirty="0">
                <a:solidFill>
                  <a:srgbClr val="08131A"/>
                </a:solidFill>
                <a:effectLst/>
                <a:highlight>
                  <a:srgbClr val="FFFFFF"/>
                </a:highlight>
                <a:latin typeface="YakuHanJPs"/>
              </a:rPr>
              <a:t>※</a:t>
            </a:r>
            <a:r>
              <a:rPr lang="ja-JP" altLang="en-US" b="0" i="0" dirty="0">
                <a:solidFill>
                  <a:srgbClr val="08131A"/>
                </a:solidFill>
                <a:effectLst/>
                <a:highlight>
                  <a:srgbClr val="FFFFFF"/>
                </a:highlight>
                <a:latin typeface="YakuHanJPs"/>
              </a:rPr>
              <a:t>「境界線内の障害物を片付ける」と表示された場合は、周囲を片付け、スペースを十分に取ってから「確認」を選択してください。</a:t>
            </a:r>
            <a:endParaRPr lang="ja-JP" altLang="en-US" dirty="0"/>
          </a:p>
        </p:txBody>
      </p:sp>
      <p:sp>
        <p:nvSpPr>
          <p:cNvPr id="20" name="テキスト ボックス 19">
            <a:extLst>
              <a:ext uri="{FF2B5EF4-FFF2-40B4-BE49-F238E27FC236}">
                <a16:creationId xmlns:a16="http://schemas.microsoft.com/office/drawing/2014/main" id="{AECCCACA-14DA-996A-CD61-233235D4A36C}"/>
              </a:ext>
            </a:extLst>
          </p:cNvPr>
          <p:cNvSpPr txBox="1"/>
          <p:nvPr/>
        </p:nvSpPr>
        <p:spPr>
          <a:xfrm>
            <a:off x="352800" y="5460834"/>
            <a:ext cx="11948738" cy="1255728"/>
          </a:xfrm>
          <a:prstGeom prst="rect">
            <a:avLst/>
          </a:prstGeom>
          <a:noFill/>
        </p:spPr>
        <p:txBody>
          <a:bodyPr wrap="square">
            <a:spAutoFit/>
          </a:bodyPr>
          <a:lstStyle/>
          <a:p>
            <a:r>
              <a:rPr lang="en-US" altLang="ja-JP" b="1" i="0" dirty="0">
                <a:solidFill>
                  <a:srgbClr val="08131A"/>
                </a:solidFill>
                <a:effectLst/>
                <a:highlight>
                  <a:srgbClr val="FFFFFF"/>
                </a:highlight>
                <a:latin typeface="YakuHanJPs"/>
              </a:rPr>
              <a:t>Meta Quest</a:t>
            </a:r>
            <a:r>
              <a:rPr lang="ja-JP" altLang="en-US" b="1" i="0" dirty="0">
                <a:solidFill>
                  <a:srgbClr val="08131A"/>
                </a:solidFill>
                <a:effectLst/>
                <a:highlight>
                  <a:srgbClr val="FFFFFF"/>
                </a:highlight>
                <a:latin typeface="YakuHanJPs"/>
              </a:rPr>
              <a:t>は室内での利用が推奨されています。特に直射日光が当たる場所での利用は避けるよう、十分注意しましょう。</a:t>
            </a:r>
            <a:r>
              <a:rPr lang="ja-JP" altLang="en-US" b="0" i="0" dirty="0">
                <a:solidFill>
                  <a:srgbClr val="08131A"/>
                </a:solidFill>
                <a:effectLst/>
                <a:highlight>
                  <a:srgbClr val="FFFFFF"/>
                </a:highlight>
                <a:latin typeface="YakuHanJPs"/>
              </a:rPr>
              <a:t>レンズを傷める可能性があることに加えて、光でトラッキング用カメラの精度が落ちてしまいます。</a:t>
            </a:r>
            <a:endParaRPr lang="ja-JP" altLang="en-US" dirty="0"/>
          </a:p>
        </p:txBody>
      </p:sp>
      <p:sp>
        <p:nvSpPr>
          <p:cNvPr id="22" name="テキスト ボックス 21">
            <a:extLst>
              <a:ext uri="{FF2B5EF4-FFF2-40B4-BE49-F238E27FC236}">
                <a16:creationId xmlns:a16="http://schemas.microsoft.com/office/drawing/2014/main" id="{CB39DA50-0BBC-9B74-2D35-FF1C515C41E6}"/>
              </a:ext>
            </a:extLst>
          </p:cNvPr>
          <p:cNvSpPr txBox="1"/>
          <p:nvPr/>
        </p:nvSpPr>
        <p:spPr>
          <a:xfrm>
            <a:off x="330221" y="4613867"/>
            <a:ext cx="4385028" cy="461665"/>
          </a:xfrm>
          <a:prstGeom prst="rect">
            <a:avLst/>
          </a:prstGeom>
          <a:noFill/>
        </p:spPr>
        <p:txBody>
          <a:bodyPr wrap="square" rtlCol="0">
            <a:spAutoFit/>
          </a:bodyPr>
          <a:lstStyle/>
          <a:p>
            <a:r>
              <a:rPr kumimoji="1" lang="ja-JP" altLang="en-US" sz="2400" dirty="0">
                <a:solidFill>
                  <a:srgbClr val="FF0000"/>
                </a:solidFill>
              </a:rPr>
              <a:t>以上で境界線設定終了です</a:t>
            </a:r>
          </a:p>
        </p:txBody>
      </p:sp>
    </p:spTree>
    <p:extLst>
      <p:ext uri="{BB962C8B-B14F-4D97-AF65-F5344CB8AC3E}">
        <p14:creationId xmlns:p14="http://schemas.microsoft.com/office/powerpoint/2010/main" val="441908664"/>
      </p:ext>
    </p:extLst>
  </p:cSld>
  <p:clrMapOvr>
    <a:masterClrMapping/>
  </p:clrMapOvr>
</p:sld>
</file>

<file path=ppt/theme/theme1.xml><?xml version="1.0" encoding="utf-8"?>
<a:theme xmlns:a="http://schemas.openxmlformats.org/drawingml/2006/main" name="1_AKTIOテンプレー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KTIO">
      <a:majorFont>
        <a:latin typeface="Arial"/>
        <a:ea typeface="メイリオ"/>
        <a:cs typeface=""/>
      </a:majorFont>
      <a:minorFont>
        <a:latin typeface="Arial"/>
        <a:ea typeface="メイリオ"/>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kumimoji="1" sz="1600" dirty="0" smtClean="0"/>
        </a:defPPr>
      </a:lstStyle>
      <a:style>
        <a:lnRef idx="1">
          <a:schemeClr val="accent1"/>
        </a:lnRef>
        <a:fillRef idx="3">
          <a:schemeClr val="accent1"/>
        </a:fillRef>
        <a:effectRef idx="2">
          <a:schemeClr val="accent1"/>
        </a:effectRef>
        <a:fontRef idx="minor">
          <a:schemeClr val="lt1"/>
        </a:fontRef>
      </a:style>
    </a:spDef>
    <a:lnDef>
      <a:spPr>
        <a:ln w="19050">
          <a:solidFill>
            <a:schemeClr val="accent1"/>
          </a:solidFill>
          <a:headEnd type="none" w="med" len="med"/>
          <a:tailEnd type="none" w="med" len="med"/>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kumimoji="1" sz="1600" dirty="0" smtClean="0"/>
        </a:defPPr>
      </a:lstStyle>
    </a:tx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1291</Words>
  <Application>Microsoft Office PowerPoint</Application>
  <PresentationFormat>A3 297x420 mm</PresentationFormat>
  <Paragraphs>167</Paragraphs>
  <Slides>13</Slides>
  <Notes>13</Notes>
  <HiddenSlides>0</HiddenSlides>
  <MMClips>0</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13</vt:i4>
      </vt:variant>
    </vt:vector>
  </HeadingPairs>
  <TitlesOfParts>
    <vt:vector size="24" baseType="lpstr">
      <vt:lpstr>BIZ UDゴシック</vt:lpstr>
      <vt:lpstr>HGSｺﾞｼｯｸE</vt:lpstr>
      <vt:lpstr>ＭＳ Ｐゴシック</vt:lpstr>
      <vt:lpstr>ＭＳ ゴシック</vt:lpstr>
      <vt:lpstr>Optimistic Text</vt:lpstr>
      <vt:lpstr>YakuHanJPs</vt:lpstr>
      <vt:lpstr>メイリオ</vt:lpstr>
      <vt:lpstr>Arial</vt:lpstr>
      <vt:lpstr>Calibri</vt:lpstr>
      <vt:lpstr>Wingdings</vt:lpstr>
      <vt:lpstr>1_AKTIOテンプレート</vt:lpstr>
      <vt:lpstr>VRコンテンツ　マニュアル</vt:lpstr>
      <vt:lpstr>Meta Quest3仕様（要確認事項）</vt:lpstr>
      <vt:lpstr>コンテンツ起動フロー①</vt:lpstr>
      <vt:lpstr>コンテンツ起動フロー②</vt:lpstr>
      <vt:lpstr>コンテンツ起動フロー③</vt:lpstr>
      <vt:lpstr>コンテンツ起動フロー④</vt:lpstr>
      <vt:lpstr>コンテンツ起動フロー⑤</vt:lpstr>
      <vt:lpstr>境界線設定（プレイエリアの設定）</vt:lpstr>
      <vt:lpstr>境界線設定（プレイエリアの設定）②</vt:lpstr>
      <vt:lpstr>コンテンツ起動フロー⑥</vt:lpstr>
      <vt:lpstr>コンテンツマニュアル　高所　TOP面</vt:lpstr>
      <vt:lpstr>コンテンツマニュアル　バックホー　TOP面</vt:lpstr>
      <vt:lpstr>コンテンツマニュアル　感電　TOP面</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2016-05-30T05:41:43Z</dcterms:created>
  <dcterms:modified xsi:type="dcterms:W3CDTF">2024-06-06T02:10:18Z</dcterms:modified>
</cp:coreProperties>
</file>