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EE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317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81DDC-6D86-4BD3-8961-1F8B183C7D9E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527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8C2E6-15B5-4B18-887D-65ABE1E30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85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8C2E6-15B5-4B18-887D-65ABE1E30E3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2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BE22D46A-4CF7-6E20-F73D-9530AC9CA890}"/>
              </a:ext>
            </a:extLst>
          </p:cNvPr>
          <p:cNvSpPr/>
          <p:nvPr/>
        </p:nvSpPr>
        <p:spPr>
          <a:xfrm>
            <a:off x="90916" y="1916906"/>
            <a:ext cx="7303738" cy="4338654"/>
          </a:xfrm>
          <a:prstGeom prst="rect">
            <a:avLst/>
          </a:prstGeom>
          <a:gradFill flip="none" rotWithShape="1">
            <a:gsLst>
              <a:gs pos="0">
                <a:srgbClr val="EBEEEF">
                  <a:shade val="30000"/>
                  <a:satMod val="115000"/>
                </a:srgbClr>
              </a:gs>
              <a:gs pos="50000">
                <a:srgbClr val="EBEEEF">
                  <a:shade val="67500"/>
                  <a:satMod val="115000"/>
                </a:srgbClr>
              </a:gs>
              <a:gs pos="100000">
                <a:srgbClr val="EBEEEF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45" name="text 1"/>
          <p:cNvSpPr txBox="1"/>
          <p:nvPr/>
        </p:nvSpPr>
        <p:spPr>
          <a:xfrm>
            <a:off x="133414" y="1113202"/>
            <a:ext cx="5373266" cy="14773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/>
              </a:rPr>
              <a:t>鉄筋探査機　鉄測 </a:t>
            </a:r>
            <a:r>
              <a:rPr lang="en-US" altLang="ja-JP" sz="4800" b="1" dirty="0"/>
              <a:t>EM-01A</a:t>
            </a:r>
            <a:endParaRPr lang="en-US" altLang="ja-JP" sz="7200" b="1" dirty="0"/>
          </a:p>
          <a:p>
            <a:pPr marL="0">
              <a:lnSpc>
                <a:spcPct val="100000"/>
              </a:lnSpc>
            </a:pPr>
            <a:endParaRPr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112066" y="630671"/>
            <a:ext cx="4542910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業界最小標準プローブにより壁際や狭い場所で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測定が可能です！</a:t>
            </a:r>
            <a:endParaRPr lang="en-US" altLang="ja-JP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7D4DEF1D-E9C1-7E5F-0FF4-1E13C33576A6}"/>
              </a:ext>
            </a:extLst>
          </p:cNvPr>
          <p:cNvGrpSpPr/>
          <p:nvPr/>
        </p:nvGrpSpPr>
        <p:grpSpPr>
          <a:xfrm>
            <a:off x="5506680" y="187325"/>
            <a:ext cx="1967036" cy="1440013"/>
            <a:chOff x="5231179" y="360003"/>
            <a:chExt cx="1967036" cy="1440013"/>
          </a:xfrm>
        </p:grpSpPr>
        <p:sp>
          <p:nvSpPr>
            <p:cNvPr id="2" name="object 2"/>
            <p:cNvSpPr/>
            <p:nvPr/>
          </p:nvSpPr>
          <p:spPr>
            <a:xfrm>
              <a:off x="5417764" y="360003"/>
              <a:ext cx="1780451" cy="810019"/>
            </a:xfrm>
            <a:custGeom>
              <a:avLst/>
              <a:gdLst/>
              <a:ahLst/>
              <a:cxnLst/>
              <a:rect l="l" t="t" r="r" b="b"/>
              <a:pathLst>
                <a:path w="1780451" h="810019">
                  <a:moveTo>
                    <a:pt x="0" y="810019"/>
                  </a:moveTo>
                  <a:lnTo>
                    <a:pt x="239891" y="0"/>
                  </a:lnTo>
                  <a:lnTo>
                    <a:pt x="1780451" y="0"/>
                  </a:lnTo>
                  <a:lnTo>
                    <a:pt x="1780413" y="140"/>
                  </a:lnTo>
                  <a:lnTo>
                    <a:pt x="1540294" y="8100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" name="object 3"/>
            <p:cNvSpPr/>
            <p:nvPr/>
          </p:nvSpPr>
          <p:spPr>
            <a:xfrm>
              <a:off x="5595771" y="854996"/>
              <a:ext cx="147028" cy="210007"/>
            </a:xfrm>
            <a:custGeom>
              <a:avLst/>
              <a:gdLst/>
              <a:ahLst/>
              <a:cxnLst/>
              <a:rect l="l" t="t" r="r" b="b"/>
              <a:pathLst>
                <a:path w="147028" h="210007">
                  <a:moveTo>
                    <a:pt x="0" y="210007"/>
                  </a:moveTo>
                  <a:lnTo>
                    <a:pt x="108598" y="0"/>
                  </a:lnTo>
                  <a:lnTo>
                    <a:pt x="147028" y="0"/>
                  </a:lnTo>
                  <a:lnTo>
                    <a:pt x="103810" y="83985"/>
                  </a:lnTo>
                  <a:lnTo>
                    <a:pt x="48095" y="210007"/>
                  </a:lnTo>
                  <a:close/>
                </a:path>
                <a:path w="147028" h="210007">
                  <a:moveTo>
                    <a:pt x="78576" y="210007"/>
                  </a:moveTo>
                  <a:lnTo>
                    <a:pt x="103810" y="83985"/>
                  </a:lnTo>
                  <a:lnTo>
                    <a:pt x="147028" y="0"/>
                  </a:lnTo>
                  <a:lnTo>
                    <a:pt x="126073" y="2100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898018" y="854970"/>
              <a:ext cx="169851" cy="210021"/>
            </a:xfrm>
            <a:custGeom>
              <a:avLst/>
              <a:gdLst/>
              <a:ahLst/>
              <a:cxnLst/>
              <a:rect l="l" t="t" r="r" b="b"/>
              <a:pathLst>
                <a:path w="169851" h="210021">
                  <a:moveTo>
                    <a:pt x="1" y="210021"/>
                  </a:moveTo>
                  <a:lnTo>
                    <a:pt x="33833" y="101473"/>
                  </a:lnTo>
                  <a:lnTo>
                    <a:pt x="70194" y="126023"/>
                  </a:lnTo>
                  <a:lnTo>
                    <a:pt x="44794" y="210021"/>
                  </a:lnTo>
                  <a:close/>
                </a:path>
                <a:path w="169851" h="210021">
                  <a:moveTo>
                    <a:pt x="68403" y="210021"/>
                  </a:moveTo>
                  <a:lnTo>
                    <a:pt x="70194" y="126023"/>
                  </a:lnTo>
                  <a:lnTo>
                    <a:pt x="33833" y="101473"/>
                  </a:lnTo>
                  <a:lnTo>
                    <a:pt x="61304" y="0"/>
                  </a:lnTo>
                  <a:lnTo>
                    <a:pt x="108509" y="0"/>
                  </a:lnTo>
                  <a:lnTo>
                    <a:pt x="83351" y="80226"/>
                  </a:lnTo>
                  <a:lnTo>
                    <a:pt x="125007" y="0"/>
                  </a:lnTo>
                  <a:lnTo>
                    <a:pt x="169851" y="0"/>
                  </a:lnTo>
                  <a:lnTo>
                    <a:pt x="106770" y="105029"/>
                  </a:lnTo>
                  <a:lnTo>
                    <a:pt x="110910" y="2100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27633" y="843693"/>
              <a:ext cx="170587" cy="243459"/>
            </a:xfrm>
            <a:custGeom>
              <a:avLst/>
              <a:gdLst/>
              <a:ahLst/>
              <a:cxnLst/>
              <a:rect l="l" t="t" r="r" b="b"/>
              <a:pathLst>
                <a:path w="170587" h="243459">
                  <a:moveTo>
                    <a:pt x="14052" y="203869"/>
                  </a:moveTo>
                  <a:lnTo>
                    <a:pt x="7236" y="176227"/>
                  </a:lnTo>
                  <a:lnTo>
                    <a:pt x="23661" y="94450"/>
                  </a:lnTo>
                  <a:lnTo>
                    <a:pt x="46030" y="46975"/>
                  </a:lnTo>
                  <a:lnTo>
                    <a:pt x="100673" y="51981"/>
                  </a:lnTo>
                  <a:lnTo>
                    <a:pt x="89855" y="59262"/>
                  </a:lnTo>
                  <a:lnTo>
                    <a:pt x="79594" y="76306"/>
                  </a:lnTo>
                  <a:lnTo>
                    <a:pt x="66116" y="110909"/>
                  </a:lnTo>
                  <a:lnTo>
                    <a:pt x="52464" y="162768"/>
                  </a:lnTo>
                  <a:lnTo>
                    <a:pt x="56680" y="180594"/>
                  </a:lnTo>
                  <a:lnTo>
                    <a:pt x="72763" y="170145"/>
                  </a:lnTo>
                  <a:lnTo>
                    <a:pt x="94438" y="120396"/>
                  </a:lnTo>
                  <a:lnTo>
                    <a:pt x="106742" y="78345"/>
                  </a:lnTo>
                  <a:lnTo>
                    <a:pt x="107794" y="59729"/>
                  </a:lnTo>
                  <a:lnTo>
                    <a:pt x="100673" y="51981"/>
                  </a:lnTo>
                  <a:lnTo>
                    <a:pt x="46030" y="46975"/>
                  </a:lnTo>
                  <a:lnTo>
                    <a:pt x="69868" y="19196"/>
                  </a:lnTo>
                  <a:lnTo>
                    <a:pt x="93989" y="7800"/>
                  </a:lnTo>
                  <a:lnTo>
                    <a:pt x="117208" y="9474"/>
                  </a:lnTo>
                  <a:lnTo>
                    <a:pt x="143732" y="33003"/>
                  </a:lnTo>
                  <a:lnTo>
                    <a:pt x="149154" y="70955"/>
                  </a:lnTo>
                  <a:lnTo>
                    <a:pt x="142353" y="112383"/>
                  </a:lnTo>
                  <a:lnTo>
                    <a:pt x="132207" y="146342"/>
                  </a:lnTo>
                  <a:lnTo>
                    <a:pt x="124717" y="164319"/>
                  </a:lnTo>
                  <a:lnTo>
                    <a:pt x="105777" y="194729"/>
                  </a:lnTo>
                  <a:lnTo>
                    <a:pt x="75052" y="219233"/>
                  </a:lnTo>
                  <a:lnTo>
                    <a:pt x="32207" y="2194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21373" y="854945"/>
              <a:ext cx="144895" cy="210058"/>
            </a:xfrm>
            <a:custGeom>
              <a:avLst/>
              <a:gdLst/>
              <a:ahLst/>
              <a:cxnLst/>
              <a:rect l="l" t="t" r="r" b="b"/>
              <a:pathLst>
                <a:path w="144895" h="210058">
                  <a:moveTo>
                    <a:pt x="96927" y="42012"/>
                  </a:moveTo>
                  <a:lnTo>
                    <a:pt x="49734" y="42012"/>
                  </a:lnTo>
                  <a:lnTo>
                    <a:pt x="9640" y="42012"/>
                  </a:lnTo>
                  <a:lnTo>
                    <a:pt x="22048" y="0"/>
                  </a:lnTo>
                  <a:lnTo>
                    <a:pt x="144895" y="0"/>
                  </a:lnTo>
                  <a:lnTo>
                    <a:pt x="132449" y="42012"/>
                  </a:lnTo>
                  <a:close/>
                </a:path>
                <a:path w="144895" h="210058">
                  <a:moveTo>
                    <a:pt x="1" y="210058"/>
                  </a:moveTo>
                  <a:lnTo>
                    <a:pt x="49734" y="42012"/>
                  </a:lnTo>
                  <a:lnTo>
                    <a:pt x="96927" y="42012"/>
                  </a:lnTo>
                  <a:lnTo>
                    <a:pt x="47232" y="209944"/>
                  </a:lnTo>
                  <a:lnTo>
                    <a:pt x="47143" y="21005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56056" y="959999"/>
              <a:ext cx="109399" cy="210008"/>
            </a:xfrm>
            <a:custGeom>
              <a:avLst/>
              <a:gdLst/>
              <a:ahLst/>
              <a:cxnLst/>
              <a:rect l="l" t="t" r="r" b="b"/>
              <a:pathLst>
                <a:path w="109399" h="210008">
                  <a:moveTo>
                    <a:pt x="1" y="210008"/>
                  </a:moveTo>
                  <a:lnTo>
                    <a:pt x="62205" y="0"/>
                  </a:lnTo>
                  <a:lnTo>
                    <a:pt x="109399" y="0"/>
                  </a:lnTo>
                  <a:lnTo>
                    <a:pt x="47206" y="2100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18235" y="749942"/>
              <a:ext cx="109423" cy="210057"/>
            </a:xfrm>
            <a:custGeom>
              <a:avLst/>
              <a:gdLst/>
              <a:ahLst/>
              <a:cxnLst/>
              <a:rect l="l" t="t" r="r" b="b"/>
              <a:pathLst>
                <a:path w="109423" h="210057">
                  <a:moveTo>
                    <a:pt x="1" y="210057"/>
                  </a:moveTo>
                  <a:lnTo>
                    <a:pt x="62180" y="0"/>
                  </a:lnTo>
                  <a:lnTo>
                    <a:pt x="109423" y="0"/>
                  </a:lnTo>
                  <a:lnTo>
                    <a:pt x="47194" y="210057"/>
                  </a:lnTo>
                  <a:close/>
                </a:path>
              </a:pathLst>
            </a:custGeom>
            <a:solidFill>
              <a:srgbClr val="DA1E48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31179" y="1169969"/>
              <a:ext cx="1726896" cy="630047"/>
            </a:xfrm>
            <a:custGeom>
              <a:avLst/>
              <a:gdLst/>
              <a:ahLst/>
              <a:cxnLst/>
              <a:rect l="l" t="t" r="r" b="b"/>
              <a:pathLst>
                <a:path w="1726896" h="630047">
                  <a:moveTo>
                    <a:pt x="1" y="630047"/>
                  </a:moveTo>
                  <a:lnTo>
                    <a:pt x="186602" y="0"/>
                  </a:lnTo>
                  <a:lnTo>
                    <a:pt x="1726896" y="0"/>
                  </a:lnTo>
                  <a:lnTo>
                    <a:pt x="1540244" y="630047"/>
                  </a:lnTo>
                  <a:close/>
                </a:path>
              </a:pathLst>
            </a:custGeom>
            <a:solidFill>
              <a:srgbClr val="DA1E48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10134" y="1278566"/>
              <a:ext cx="137504" cy="156223"/>
            </a:xfrm>
            <a:custGeom>
              <a:avLst/>
              <a:gdLst/>
              <a:ahLst/>
              <a:cxnLst/>
              <a:rect l="l" t="t" r="r" b="b"/>
              <a:pathLst>
                <a:path w="137504" h="156223">
                  <a:moveTo>
                    <a:pt x="6605" y="134239"/>
                  </a:moveTo>
                  <a:lnTo>
                    <a:pt x="22977" y="127441"/>
                  </a:lnTo>
                  <a:lnTo>
                    <a:pt x="42940" y="94069"/>
                  </a:lnTo>
                  <a:lnTo>
                    <a:pt x="44437" y="79583"/>
                  </a:lnTo>
                  <a:lnTo>
                    <a:pt x="44667" y="56058"/>
                  </a:lnTo>
                  <a:lnTo>
                    <a:pt x="68797" y="55638"/>
                  </a:lnTo>
                  <a:lnTo>
                    <a:pt x="69271" y="62496"/>
                  </a:lnTo>
                  <a:lnTo>
                    <a:pt x="69051" y="77394"/>
                  </a:lnTo>
                  <a:lnTo>
                    <a:pt x="93050" y="69106"/>
                  </a:lnTo>
                  <a:lnTo>
                    <a:pt x="104576" y="52925"/>
                  </a:lnTo>
                  <a:lnTo>
                    <a:pt x="109525" y="23546"/>
                  </a:lnTo>
                  <a:lnTo>
                    <a:pt x="1" y="23546"/>
                  </a:lnTo>
                  <a:lnTo>
                    <a:pt x="1" y="0"/>
                  </a:lnTo>
                  <a:lnTo>
                    <a:pt x="134506" y="0"/>
                  </a:lnTo>
                  <a:lnTo>
                    <a:pt x="134506" y="24981"/>
                  </a:lnTo>
                  <a:lnTo>
                    <a:pt x="133854" y="36062"/>
                  </a:lnTo>
                  <a:lnTo>
                    <a:pt x="127040" y="60863"/>
                  </a:lnTo>
                  <a:lnTo>
                    <a:pt x="106780" y="86719"/>
                  </a:lnTo>
                  <a:lnTo>
                    <a:pt x="65787" y="100965"/>
                  </a:lnTo>
                  <a:lnTo>
                    <a:pt x="63953" y="108990"/>
                  </a:lnTo>
                  <a:lnTo>
                    <a:pt x="55965" y="126970"/>
                  </a:lnTo>
                  <a:lnTo>
                    <a:pt x="38092" y="145762"/>
                  </a:lnTo>
                  <a:lnTo>
                    <a:pt x="6605" y="1562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5954914" y="1278554"/>
              <a:ext cx="135560" cy="169836"/>
            </a:xfrm>
            <a:custGeom>
              <a:avLst/>
              <a:gdLst/>
              <a:ahLst/>
              <a:cxnLst/>
              <a:rect l="l" t="t" r="r" b="b"/>
              <a:pathLst>
                <a:path w="135560" h="169836">
                  <a:moveTo>
                    <a:pt x="1" y="60363"/>
                  </a:moveTo>
                  <a:lnTo>
                    <a:pt x="17237" y="39544"/>
                  </a:lnTo>
                  <a:lnTo>
                    <a:pt x="19520" y="23545"/>
                  </a:lnTo>
                  <a:lnTo>
                    <a:pt x="44120" y="23545"/>
                  </a:lnTo>
                  <a:lnTo>
                    <a:pt x="37098" y="56111"/>
                  </a:lnTo>
                  <a:lnTo>
                    <a:pt x="21946" y="73433"/>
                  </a:lnTo>
                  <a:lnTo>
                    <a:pt x="6852" y="80308"/>
                  </a:lnTo>
                  <a:lnTo>
                    <a:pt x="1" y="81533"/>
                  </a:lnTo>
                  <a:close/>
                </a:path>
                <a:path w="135560" h="169836">
                  <a:moveTo>
                    <a:pt x="32817" y="134251"/>
                  </a:moveTo>
                  <a:lnTo>
                    <a:pt x="81197" y="117505"/>
                  </a:lnTo>
                  <a:lnTo>
                    <a:pt x="103109" y="79389"/>
                  </a:lnTo>
                  <a:lnTo>
                    <a:pt x="108766" y="41027"/>
                  </a:lnTo>
                  <a:lnTo>
                    <a:pt x="108382" y="23545"/>
                  </a:lnTo>
                  <a:lnTo>
                    <a:pt x="44120" y="23545"/>
                  </a:lnTo>
                  <a:lnTo>
                    <a:pt x="19520" y="23545"/>
                  </a:lnTo>
                  <a:lnTo>
                    <a:pt x="19520" y="0"/>
                  </a:lnTo>
                  <a:lnTo>
                    <a:pt x="135560" y="0"/>
                  </a:lnTo>
                  <a:lnTo>
                    <a:pt x="135560" y="23545"/>
                  </a:lnTo>
                  <a:lnTo>
                    <a:pt x="130759" y="71231"/>
                  </a:lnTo>
                  <a:lnTo>
                    <a:pt x="118939" y="105931"/>
                  </a:lnTo>
                  <a:lnTo>
                    <a:pt x="83684" y="144546"/>
                  </a:lnTo>
                  <a:lnTo>
                    <a:pt x="48682" y="155732"/>
                  </a:lnTo>
                  <a:lnTo>
                    <a:pt x="32817" y="1558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20168" y="1278763"/>
              <a:ext cx="119927" cy="23546"/>
            </a:xfrm>
            <a:custGeom>
              <a:avLst/>
              <a:gdLst/>
              <a:ahLst/>
              <a:cxnLst/>
              <a:rect l="l" t="t" r="r" b="b"/>
              <a:pathLst>
                <a:path w="119927" h="23546">
                  <a:moveTo>
                    <a:pt x="1" y="23546"/>
                  </a:moveTo>
                  <a:lnTo>
                    <a:pt x="119927" y="23546"/>
                  </a:lnTo>
                  <a:lnTo>
                    <a:pt x="11992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13461" y="1331258"/>
              <a:ext cx="132461" cy="111430"/>
            </a:xfrm>
            <a:custGeom>
              <a:avLst/>
              <a:gdLst/>
              <a:ahLst/>
              <a:cxnLst/>
              <a:rect l="l" t="t" r="r" b="b"/>
              <a:pathLst>
                <a:path w="132461" h="111430">
                  <a:moveTo>
                    <a:pt x="81293" y="23508"/>
                  </a:moveTo>
                  <a:lnTo>
                    <a:pt x="55589" y="23508"/>
                  </a:lnTo>
                  <a:lnTo>
                    <a:pt x="1" y="23508"/>
                  </a:lnTo>
                  <a:lnTo>
                    <a:pt x="1" y="0"/>
                  </a:lnTo>
                  <a:lnTo>
                    <a:pt x="132461" y="0"/>
                  </a:lnTo>
                  <a:lnTo>
                    <a:pt x="132461" y="23508"/>
                  </a:lnTo>
                  <a:close/>
                </a:path>
                <a:path w="132461" h="111430">
                  <a:moveTo>
                    <a:pt x="12459" y="80696"/>
                  </a:moveTo>
                  <a:lnTo>
                    <a:pt x="40169" y="71920"/>
                  </a:lnTo>
                  <a:lnTo>
                    <a:pt x="52679" y="52289"/>
                  </a:lnTo>
                  <a:lnTo>
                    <a:pt x="55870" y="32597"/>
                  </a:lnTo>
                  <a:lnTo>
                    <a:pt x="55627" y="23635"/>
                  </a:lnTo>
                  <a:lnTo>
                    <a:pt x="55589" y="23508"/>
                  </a:lnTo>
                  <a:lnTo>
                    <a:pt x="81293" y="23508"/>
                  </a:lnTo>
                  <a:lnTo>
                    <a:pt x="71085" y="73042"/>
                  </a:lnTo>
                  <a:lnTo>
                    <a:pt x="47362" y="96293"/>
                  </a:lnTo>
                  <a:lnTo>
                    <a:pt x="23397" y="103059"/>
                  </a:lnTo>
                  <a:lnTo>
                    <a:pt x="12459" y="1031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61657" y="1313491"/>
              <a:ext cx="92889" cy="118732"/>
            </a:xfrm>
            <a:custGeom>
              <a:avLst/>
              <a:gdLst/>
              <a:ahLst/>
              <a:cxnLst/>
              <a:rect l="l" t="t" r="r" b="b"/>
              <a:pathLst>
                <a:path w="92889" h="118732">
                  <a:moveTo>
                    <a:pt x="433" y="45339"/>
                  </a:moveTo>
                  <a:lnTo>
                    <a:pt x="39752" y="59817"/>
                  </a:lnTo>
                  <a:lnTo>
                    <a:pt x="11452" y="66029"/>
                  </a:lnTo>
                  <a:lnTo>
                    <a:pt x="1" y="66916"/>
                  </a:lnTo>
                  <a:close/>
                </a:path>
                <a:path w="92889" h="118732">
                  <a:moveTo>
                    <a:pt x="39752" y="118732"/>
                  </a:moveTo>
                  <a:lnTo>
                    <a:pt x="39752" y="59817"/>
                  </a:lnTo>
                  <a:lnTo>
                    <a:pt x="433" y="45339"/>
                  </a:lnTo>
                  <a:lnTo>
                    <a:pt x="66920" y="21189"/>
                  </a:lnTo>
                  <a:lnTo>
                    <a:pt x="86040" y="6529"/>
                  </a:lnTo>
                  <a:lnTo>
                    <a:pt x="92889" y="0"/>
                  </a:lnTo>
                  <a:lnTo>
                    <a:pt x="92889" y="29756"/>
                  </a:lnTo>
                  <a:lnTo>
                    <a:pt x="61317" y="51219"/>
                  </a:lnTo>
                  <a:lnTo>
                    <a:pt x="61317" y="1187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69061" y="1275010"/>
              <a:ext cx="134163" cy="157226"/>
            </a:xfrm>
            <a:custGeom>
              <a:avLst/>
              <a:gdLst/>
              <a:ahLst/>
              <a:cxnLst/>
              <a:rect l="l" t="t" r="r" b="b"/>
              <a:pathLst>
                <a:path w="134163" h="157226">
                  <a:moveTo>
                    <a:pt x="109691" y="40691"/>
                  </a:moveTo>
                  <a:lnTo>
                    <a:pt x="82995" y="40691"/>
                  </a:lnTo>
                  <a:lnTo>
                    <a:pt x="70410" y="40691"/>
                  </a:lnTo>
                  <a:lnTo>
                    <a:pt x="44933" y="40691"/>
                  </a:lnTo>
                  <a:lnTo>
                    <a:pt x="1" y="40691"/>
                  </a:lnTo>
                  <a:lnTo>
                    <a:pt x="1" y="17196"/>
                  </a:lnTo>
                  <a:lnTo>
                    <a:pt x="82995" y="17196"/>
                  </a:lnTo>
                  <a:lnTo>
                    <a:pt x="82995" y="0"/>
                  </a:lnTo>
                  <a:lnTo>
                    <a:pt x="109691" y="0"/>
                  </a:lnTo>
                  <a:lnTo>
                    <a:pt x="109691" y="17196"/>
                  </a:lnTo>
                  <a:lnTo>
                    <a:pt x="134163" y="17196"/>
                  </a:lnTo>
                  <a:lnTo>
                    <a:pt x="134163" y="40691"/>
                  </a:lnTo>
                  <a:close/>
                </a:path>
                <a:path w="134163" h="157226">
                  <a:moveTo>
                    <a:pt x="1" y="129807"/>
                  </a:moveTo>
                  <a:lnTo>
                    <a:pt x="25102" y="109007"/>
                  </a:lnTo>
                  <a:lnTo>
                    <a:pt x="38517" y="80344"/>
                  </a:lnTo>
                  <a:lnTo>
                    <a:pt x="43906" y="54133"/>
                  </a:lnTo>
                  <a:lnTo>
                    <a:pt x="44933" y="40691"/>
                  </a:lnTo>
                  <a:lnTo>
                    <a:pt x="70410" y="40691"/>
                  </a:lnTo>
                  <a:lnTo>
                    <a:pt x="55588" y="101631"/>
                  </a:lnTo>
                  <a:lnTo>
                    <a:pt x="31809" y="136713"/>
                  </a:lnTo>
                  <a:lnTo>
                    <a:pt x="9729" y="152759"/>
                  </a:lnTo>
                  <a:lnTo>
                    <a:pt x="1" y="156592"/>
                  </a:lnTo>
                  <a:close/>
                </a:path>
                <a:path w="134163" h="157226">
                  <a:moveTo>
                    <a:pt x="82995" y="157226"/>
                  </a:moveTo>
                  <a:lnTo>
                    <a:pt x="82995" y="40691"/>
                  </a:lnTo>
                  <a:lnTo>
                    <a:pt x="109691" y="40691"/>
                  </a:lnTo>
                  <a:lnTo>
                    <a:pt x="109691" y="15722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6C280CD1-BCE4-30AB-EA40-8C275AACAC9B}"/>
              </a:ext>
            </a:extLst>
          </p:cNvPr>
          <p:cNvGrpSpPr/>
          <p:nvPr/>
        </p:nvGrpSpPr>
        <p:grpSpPr>
          <a:xfrm>
            <a:off x="372475" y="10172755"/>
            <a:ext cx="1136641" cy="148384"/>
            <a:chOff x="372475" y="10172755"/>
            <a:chExt cx="1136641" cy="148384"/>
          </a:xfrm>
        </p:grpSpPr>
        <p:sp>
          <p:nvSpPr>
            <p:cNvPr id="17" name="object 17"/>
            <p:cNvSpPr/>
            <p:nvPr/>
          </p:nvSpPr>
          <p:spPr>
            <a:xfrm>
              <a:off x="915833" y="10175796"/>
              <a:ext cx="117680" cy="133757"/>
            </a:xfrm>
            <a:custGeom>
              <a:avLst/>
              <a:gdLst/>
              <a:ahLst/>
              <a:cxnLst/>
              <a:rect l="l" t="t" r="r" b="b"/>
              <a:pathLst>
                <a:path w="117680" h="133757">
                  <a:moveTo>
                    <a:pt x="5627" y="114859"/>
                  </a:moveTo>
                  <a:lnTo>
                    <a:pt x="19629" y="109057"/>
                  </a:lnTo>
                  <a:lnTo>
                    <a:pt x="36678" y="80518"/>
                  </a:lnTo>
                  <a:lnTo>
                    <a:pt x="37974" y="68122"/>
                  </a:lnTo>
                  <a:lnTo>
                    <a:pt x="38126" y="47943"/>
                  </a:lnTo>
                  <a:lnTo>
                    <a:pt x="58878" y="47613"/>
                  </a:lnTo>
                  <a:lnTo>
                    <a:pt x="59081" y="66231"/>
                  </a:lnTo>
                  <a:lnTo>
                    <a:pt x="79639" y="59162"/>
                  </a:lnTo>
                  <a:lnTo>
                    <a:pt x="89514" y="45319"/>
                  </a:lnTo>
                  <a:lnTo>
                    <a:pt x="93740" y="20155"/>
                  </a:lnTo>
                  <a:lnTo>
                    <a:pt x="1" y="20155"/>
                  </a:lnTo>
                  <a:lnTo>
                    <a:pt x="1" y="0"/>
                  </a:lnTo>
                  <a:lnTo>
                    <a:pt x="115101" y="0"/>
                  </a:lnTo>
                  <a:lnTo>
                    <a:pt x="115101" y="21362"/>
                  </a:lnTo>
                  <a:lnTo>
                    <a:pt x="114544" y="30848"/>
                  </a:lnTo>
                  <a:lnTo>
                    <a:pt x="108713" y="52078"/>
                  </a:lnTo>
                  <a:lnTo>
                    <a:pt x="91366" y="74206"/>
                  </a:lnTo>
                  <a:lnTo>
                    <a:pt x="56262" y="86386"/>
                  </a:lnTo>
                  <a:lnTo>
                    <a:pt x="54696" y="93262"/>
                  </a:lnTo>
                  <a:lnTo>
                    <a:pt x="47866" y="108671"/>
                  </a:lnTo>
                  <a:lnTo>
                    <a:pt x="32575" y="124780"/>
                  </a:lnTo>
                  <a:lnTo>
                    <a:pt x="5627" y="13375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39771" y="10175800"/>
              <a:ext cx="116067" cy="145339"/>
            </a:xfrm>
            <a:custGeom>
              <a:avLst/>
              <a:gdLst/>
              <a:ahLst/>
              <a:cxnLst/>
              <a:rect l="l" t="t" r="r" b="b"/>
              <a:pathLst>
                <a:path w="116067" h="145339">
                  <a:moveTo>
                    <a:pt x="1" y="51676"/>
                  </a:moveTo>
                  <a:lnTo>
                    <a:pt x="14722" y="33794"/>
                  </a:lnTo>
                  <a:lnTo>
                    <a:pt x="16689" y="20104"/>
                  </a:lnTo>
                  <a:lnTo>
                    <a:pt x="37758" y="20104"/>
                  </a:lnTo>
                  <a:lnTo>
                    <a:pt x="31757" y="48022"/>
                  </a:lnTo>
                  <a:lnTo>
                    <a:pt x="18789" y="62856"/>
                  </a:lnTo>
                  <a:lnTo>
                    <a:pt x="1" y="69774"/>
                  </a:lnTo>
                  <a:close/>
                </a:path>
                <a:path w="116067" h="145339">
                  <a:moveTo>
                    <a:pt x="28068" y="114859"/>
                  </a:moveTo>
                  <a:lnTo>
                    <a:pt x="69500" y="100547"/>
                  </a:lnTo>
                  <a:lnTo>
                    <a:pt x="88263" y="67920"/>
                  </a:lnTo>
                  <a:lnTo>
                    <a:pt x="93105" y="35074"/>
                  </a:lnTo>
                  <a:lnTo>
                    <a:pt x="92774" y="20104"/>
                  </a:lnTo>
                  <a:lnTo>
                    <a:pt x="37758" y="20104"/>
                  </a:lnTo>
                  <a:lnTo>
                    <a:pt x="16689" y="20104"/>
                  </a:lnTo>
                  <a:lnTo>
                    <a:pt x="16689" y="0"/>
                  </a:lnTo>
                  <a:lnTo>
                    <a:pt x="116066" y="0"/>
                  </a:lnTo>
                  <a:lnTo>
                    <a:pt x="116066" y="20104"/>
                  </a:lnTo>
                  <a:lnTo>
                    <a:pt x="101823" y="90641"/>
                  </a:lnTo>
                  <a:lnTo>
                    <a:pt x="71629" y="123716"/>
                  </a:lnTo>
                  <a:lnTo>
                    <a:pt x="41653" y="133310"/>
                  </a:lnTo>
                  <a:lnTo>
                    <a:pt x="28068" y="13340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81176" y="10175977"/>
              <a:ext cx="102718" cy="20104"/>
            </a:xfrm>
            <a:custGeom>
              <a:avLst/>
              <a:gdLst/>
              <a:ahLst/>
              <a:cxnLst/>
              <a:rect l="l" t="t" r="r" b="b"/>
              <a:pathLst>
                <a:path w="102718" h="20104">
                  <a:moveTo>
                    <a:pt x="0" y="20104"/>
                  </a:moveTo>
                  <a:lnTo>
                    <a:pt x="102718" y="20104"/>
                  </a:lnTo>
                  <a:lnTo>
                    <a:pt x="1027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75541" y="10220889"/>
              <a:ext cx="113335" cy="95390"/>
            </a:xfrm>
            <a:custGeom>
              <a:avLst/>
              <a:gdLst/>
              <a:ahLst/>
              <a:cxnLst/>
              <a:rect l="l" t="t" r="r" b="b"/>
              <a:pathLst>
                <a:path w="113335" h="95390">
                  <a:moveTo>
                    <a:pt x="69533" y="20142"/>
                  </a:moveTo>
                  <a:lnTo>
                    <a:pt x="47575" y="20142"/>
                  </a:lnTo>
                  <a:lnTo>
                    <a:pt x="0" y="20142"/>
                  </a:lnTo>
                  <a:lnTo>
                    <a:pt x="0" y="0"/>
                  </a:lnTo>
                  <a:lnTo>
                    <a:pt x="113335" y="0"/>
                  </a:lnTo>
                  <a:lnTo>
                    <a:pt x="113335" y="20142"/>
                  </a:lnTo>
                  <a:close/>
                </a:path>
                <a:path w="113335" h="95390">
                  <a:moveTo>
                    <a:pt x="10617" y="69088"/>
                  </a:moveTo>
                  <a:lnTo>
                    <a:pt x="34331" y="61610"/>
                  </a:lnTo>
                  <a:lnTo>
                    <a:pt x="45055" y="44812"/>
                  </a:lnTo>
                  <a:lnTo>
                    <a:pt x="47810" y="27947"/>
                  </a:lnTo>
                  <a:lnTo>
                    <a:pt x="47613" y="20269"/>
                  </a:lnTo>
                  <a:lnTo>
                    <a:pt x="47575" y="20142"/>
                  </a:lnTo>
                  <a:lnTo>
                    <a:pt x="69533" y="20142"/>
                  </a:lnTo>
                  <a:lnTo>
                    <a:pt x="60788" y="62539"/>
                  </a:lnTo>
                  <a:lnTo>
                    <a:pt x="40485" y="82447"/>
                  </a:lnTo>
                  <a:lnTo>
                    <a:pt x="19977" y="88246"/>
                  </a:lnTo>
                  <a:lnTo>
                    <a:pt x="10617" y="8831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02341" y="10205634"/>
              <a:ext cx="79516" cy="101663"/>
            </a:xfrm>
            <a:custGeom>
              <a:avLst/>
              <a:gdLst/>
              <a:ahLst/>
              <a:cxnLst/>
              <a:rect l="l" t="t" r="r" b="b"/>
              <a:pathLst>
                <a:path w="79516" h="101663">
                  <a:moveTo>
                    <a:pt x="369" y="38849"/>
                  </a:moveTo>
                  <a:lnTo>
                    <a:pt x="34024" y="51282"/>
                  </a:lnTo>
                  <a:lnTo>
                    <a:pt x="9807" y="56561"/>
                  </a:lnTo>
                  <a:lnTo>
                    <a:pt x="1" y="57315"/>
                  </a:lnTo>
                  <a:close/>
                </a:path>
                <a:path w="79516" h="101663">
                  <a:moveTo>
                    <a:pt x="34024" y="101663"/>
                  </a:moveTo>
                  <a:lnTo>
                    <a:pt x="34024" y="51282"/>
                  </a:lnTo>
                  <a:lnTo>
                    <a:pt x="369" y="38849"/>
                  </a:lnTo>
                  <a:lnTo>
                    <a:pt x="57268" y="18172"/>
                  </a:lnTo>
                  <a:lnTo>
                    <a:pt x="79516" y="0"/>
                  </a:lnTo>
                  <a:lnTo>
                    <a:pt x="79516" y="25501"/>
                  </a:lnTo>
                  <a:lnTo>
                    <a:pt x="52528" y="43878"/>
                  </a:lnTo>
                  <a:lnTo>
                    <a:pt x="52528" y="10166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94333" y="10172780"/>
              <a:ext cx="114783" cy="134518"/>
            </a:xfrm>
            <a:custGeom>
              <a:avLst/>
              <a:gdLst/>
              <a:ahLst/>
              <a:cxnLst/>
              <a:rect l="l" t="t" r="r" b="b"/>
              <a:pathLst>
                <a:path w="114783" h="134518">
                  <a:moveTo>
                    <a:pt x="93828" y="34874"/>
                  </a:moveTo>
                  <a:lnTo>
                    <a:pt x="71069" y="34874"/>
                  </a:lnTo>
                  <a:lnTo>
                    <a:pt x="60249" y="34874"/>
                  </a:lnTo>
                  <a:lnTo>
                    <a:pt x="38443" y="34874"/>
                  </a:lnTo>
                  <a:lnTo>
                    <a:pt x="0" y="34874"/>
                  </a:lnTo>
                  <a:lnTo>
                    <a:pt x="0" y="14719"/>
                  </a:lnTo>
                  <a:lnTo>
                    <a:pt x="71069" y="14719"/>
                  </a:lnTo>
                  <a:lnTo>
                    <a:pt x="71069" y="0"/>
                  </a:lnTo>
                  <a:lnTo>
                    <a:pt x="93828" y="0"/>
                  </a:lnTo>
                  <a:lnTo>
                    <a:pt x="93828" y="14719"/>
                  </a:lnTo>
                  <a:lnTo>
                    <a:pt x="114783" y="14719"/>
                  </a:lnTo>
                  <a:lnTo>
                    <a:pt x="114783" y="34874"/>
                  </a:lnTo>
                  <a:close/>
                </a:path>
                <a:path w="114783" h="134518">
                  <a:moveTo>
                    <a:pt x="0" y="111074"/>
                  </a:moveTo>
                  <a:lnTo>
                    <a:pt x="21469" y="93292"/>
                  </a:lnTo>
                  <a:lnTo>
                    <a:pt x="32947" y="68764"/>
                  </a:lnTo>
                  <a:lnTo>
                    <a:pt x="37562" y="46341"/>
                  </a:lnTo>
                  <a:lnTo>
                    <a:pt x="38443" y="34874"/>
                  </a:lnTo>
                  <a:lnTo>
                    <a:pt x="60249" y="34874"/>
                  </a:lnTo>
                  <a:lnTo>
                    <a:pt x="47561" y="86996"/>
                  </a:lnTo>
                  <a:lnTo>
                    <a:pt x="27215" y="117018"/>
                  </a:lnTo>
                  <a:lnTo>
                    <a:pt x="8323" y="130761"/>
                  </a:lnTo>
                  <a:lnTo>
                    <a:pt x="0" y="134048"/>
                  </a:lnTo>
                  <a:close/>
                </a:path>
                <a:path w="114783" h="134518">
                  <a:moveTo>
                    <a:pt x="71069" y="134518"/>
                  </a:moveTo>
                  <a:lnTo>
                    <a:pt x="71069" y="34874"/>
                  </a:lnTo>
                  <a:lnTo>
                    <a:pt x="93828" y="34874"/>
                  </a:lnTo>
                  <a:lnTo>
                    <a:pt x="93828" y="13451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72475" y="10172790"/>
              <a:ext cx="40654" cy="134569"/>
            </a:xfrm>
            <a:custGeom>
              <a:avLst/>
              <a:gdLst/>
              <a:ahLst/>
              <a:cxnLst/>
              <a:rect l="l" t="t" r="r" b="b"/>
              <a:pathLst>
                <a:path w="40654" h="134569">
                  <a:moveTo>
                    <a:pt x="29681" y="27712"/>
                  </a:moveTo>
                  <a:lnTo>
                    <a:pt x="16612" y="27712"/>
                  </a:lnTo>
                  <a:lnTo>
                    <a:pt x="1" y="27712"/>
                  </a:lnTo>
                  <a:lnTo>
                    <a:pt x="1" y="16612"/>
                  </a:lnTo>
                  <a:lnTo>
                    <a:pt x="16612" y="16612"/>
                  </a:lnTo>
                  <a:lnTo>
                    <a:pt x="16612" y="0"/>
                  </a:lnTo>
                  <a:lnTo>
                    <a:pt x="29681" y="0"/>
                  </a:lnTo>
                  <a:lnTo>
                    <a:pt x="29681" y="16612"/>
                  </a:lnTo>
                  <a:lnTo>
                    <a:pt x="39930" y="16612"/>
                  </a:lnTo>
                  <a:lnTo>
                    <a:pt x="39930" y="27712"/>
                  </a:lnTo>
                  <a:close/>
                </a:path>
                <a:path w="40654" h="134569">
                  <a:moveTo>
                    <a:pt x="29681" y="57633"/>
                  </a:moveTo>
                  <a:lnTo>
                    <a:pt x="16612" y="35598"/>
                  </a:lnTo>
                  <a:lnTo>
                    <a:pt x="16612" y="27712"/>
                  </a:lnTo>
                  <a:lnTo>
                    <a:pt x="29681" y="27712"/>
                  </a:lnTo>
                  <a:lnTo>
                    <a:pt x="29681" y="31128"/>
                  </a:lnTo>
                  <a:lnTo>
                    <a:pt x="40653" y="55423"/>
                  </a:lnTo>
                  <a:lnTo>
                    <a:pt x="40653" y="74689"/>
                  </a:lnTo>
                  <a:close/>
                </a:path>
                <a:path w="40654" h="134569">
                  <a:moveTo>
                    <a:pt x="1" y="79477"/>
                  </a:moveTo>
                  <a:lnTo>
                    <a:pt x="8154" y="60433"/>
                  </a:lnTo>
                  <a:lnTo>
                    <a:pt x="16612" y="69139"/>
                  </a:lnTo>
                  <a:lnTo>
                    <a:pt x="5668" y="91400"/>
                  </a:lnTo>
                  <a:lnTo>
                    <a:pt x="1" y="100546"/>
                  </a:lnTo>
                  <a:close/>
                </a:path>
                <a:path w="40654" h="134569">
                  <a:moveTo>
                    <a:pt x="16612" y="134569"/>
                  </a:moveTo>
                  <a:lnTo>
                    <a:pt x="16612" y="69139"/>
                  </a:lnTo>
                  <a:lnTo>
                    <a:pt x="8154" y="60433"/>
                  </a:lnTo>
                  <a:lnTo>
                    <a:pt x="16612" y="35598"/>
                  </a:lnTo>
                  <a:lnTo>
                    <a:pt x="29681" y="57633"/>
                  </a:lnTo>
                  <a:lnTo>
                    <a:pt x="29681" y="13456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2454" y="10172775"/>
              <a:ext cx="77623" cy="134607"/>
            </a:xfrm>
            <a:custGeom>
              <a:avLst/>
              <a:gdLst/>
              <a:ahLst/>
              <a:cxnLst/>
              <a:rect l="l" t="t" r="r" b="b"/>
              <a:pathLst>
                <a:path w="77623" h="134607">
                  <a:moveTo>
                    <a:pt x="46939" y="27546"/>
                  </a:moveTo>
                  <a:lnTo>
                    <a:pt x="33820" y="27546"/>
                  </a:lnTo>
                  <a:lnTo>
                    <a:pt x="19393" y="27546"/>
                  </a:lnTo>
                  <a:lnTo>
                    <a:pt x="9003" y="20387"/>
                  </a:lnTo>
                  <a:lnTo>
                    <a:pt x="10414" y="11824"/>
                  </a:lnTo>
                  <a:lnTo>
                    <a:pt x="10744" y="0"/>
                  </a:lnTo>
                  <a:lnTo>
                    <a:pt x="22327" y="0"/>
                  </a:lnTo>
                  <a:lnTo>
                    <a:pt x="22085" y="11824"/>
                  </a:lnTo>
                  <a:lnTo>
                    <a:pt x="21755" y="16408"/>
                  </a:lnTo>
                  <a:lnTo>
                    <a:pt x="33820" y="16408"/>
                  </a:lnTo>
                  <a:lnTo>
                    <a:pt x="33820" y="0"/>
                  </a:lnTo>
                  <a:lnTo>
                    <a:pt x="46939" y="0"/>
                  </a:lnTo>
                  <a:lnTo>
                    <a:pt x="46939" y="16408"/>
                  </a:lnTo>
                  <a:lnTo>
                    <a:pt x="72187" y="16408"/>
                  </a:lnTo>
                  <a:lnTo>
                    <a:pt x="72187" y="27546"/>
                  </a:lnTo>
                  <a:close/>
                </a:path>
                <a:path w="77623" h="134607">
                  <a:moveTo>
                    <a:pt x="4915" y="32055"/>
                  </a:moveTo>
                  <a:lnTo>
                    <a:pt x="9003" y="20387"/>
                  </a:lnTo>
                  <a:lnTo>
                    <a:pt x="19393" y="27546"/>
                  </a:lnTo>
                  <a:lnTo>
                    <a:pt x="10325" y="45406"/>
                  </a:lnTo>
                  <a:lnTo>
                    <a:pt x="4915" y="51473"/>
                  </a:lnTo>
                  <a:close/>
                </a:path>
                <a:path w="77623" h="134607">
                  <a:moveTo>
                    <a:pt x="61455" y="68567"/>
                  </a:moveTo>
                  <a:lnTo>
                    <a:pt x="49746" y="68567"/>
                  </a:lnTo>
                  <a:lnTo>
                    <a:pt x="46939" y="68567"/>
                  </a:lnTo>
                  <a:lnTo>
                    <a:pt x="33820" y="68567"/>
                  </a:lnTo>
                  <a:lnTo>
                    <a:pt x="30734" y="68567"/>
                  </a:lnTo>
                  <a:lnTo>
                    <a:pt x="18542" y="68567"/>
                  </a:lnTo>
                  <a:lnTo>
                    <a:pt x="4547" y="68567"/>
                  </a:lnTo>
                  <a:lnTo>
                    <a:pt x="4547" y="57467"/>
                  </a:lnTo>
                  <a:lnTo>
                    <a:pt x="33820" y="57467"/>
                  </a:lnTo>
                  <a:lnTo>
                    <a:pt x="33820" y="27546"/>
                  </a:lnTo>
                  <a:lnTo>
                    <a:pt x="46939" y="27546"/>
                  </a:lnTo>
                  <a:lnTo>
                    <a:pt x="46939" y="57467"/>
                  </a:lnTo>
                  <a:lnTo>
                    <a:pt x="72187" y="57467"/>
                  </a:lnTo>
                  <a:lnTo>
                    <a:pt x="72187" y="68567"/>
                  </a:lnTo>
                  <a:close/>
                </a:path>
                <a:path w="77623" h="134607">
                  <a:moveTo>
                    <a:pt x="0" y="117272"/>
                  </a:moveTo>
                  <a:lnTo>
                    <a:pt x="10708" y="97850"/>
                  </a:lnTo>
                  <a:lnTo>
                    <a:pt x="17463" y="76771"/>
                  </a:lnTo>
                  <a:lnTo>
                    <a:pt x="18542" y="68567"/>
                  </a:lnTo>
                  <a:lnTo>
                    <a:pt x="30734" y="68567"/>
                  </a:lnTo>
                  <a:lnTo>
                    <a:pt x="14205" y="115319"/>
                  </a:lnTo>
                  <a:lnTo>
                    <a:pt x="0" y="134201"/>
                  </a:lnTo>
                  <a:close/>
                </a:path>
                <a:path w="77623" h="134607">
                  <a:moveTo>
                    <a:pt x="60044" y="105342"/>
                  </a:moveTo>
                  <a:lnTo>
                    <a:pt x="51003" y="78740"/>
                  </a:lnTo>
                  <a:lnTo>
                    <a:pt x="49746" y="68567"/>
                  </a:lnTo>
                  <a:lnTo>
                    <a:pt x="61455" y="68567"/>
                  </a:lnTo>
                  <a:lnTo>
                    <a:pt x="64313" y="84290"/>
                  </a:lnTo>
                  <a:lnTo>
                    <a:pt x="72535" y="105249"/>
                  </a:lnTo>
                  <a:lnTo>
                    <a:pt x="77622" y="115379"/>
                  </a:lnTo>
                  <a:lnTo>
                    <a:pt x="76772" y="134201"/>
                  </a:lnTo>
                  <a:close/>
                </a:path>
                <a:path w="77623" h="134607">
                  <a:moveTo>
                    <a:pt x="33820" y="134607"/>
                  </a:moveTo>
                  <a:lnTo>
                    <a:pt x="33820" y="68567"/>
                  </a:lnTo>
                  <a:lnTo>
                    <a:pt x="46939" y="68567"/>
                  </a:lnTo>
                  <a:lnTo>
                    <a:pt x="46939" y="13460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07056" y="10230913"/>
              <a:ext cx="67235" cy="77178"/>
            </a:xfrm>
            <a:custGeom>
              <a:avLst/>
              <a:gdLst/>
              <a:ahLst/>
              <a:cxnLst/>
              <a:rect l="l" t="t" r="r" b="b"/>
              <a:pathLst>
                <a:path w="67235" h="77178">
                  <a:moveTo>
                    <a:pt x="38685" y="11100"/>
                  </a:moveTo>
                  <a:lnTo>
                    <a:pt x="25616" y="11100"/>
                  </a:lnTo>
                  <a:lnTo>
                    <a:pt x="2972" y="11100"/>
                  </a:lnTo>
                  <a:lnTo>
                    <a:pt x="2972" y="0"/>
                  </a:lnTo>
                  <a:lnTo>
                    <a:pt x="62167" y="0"/>
                  </a:lnTo>
                  <a:lnTo>
                    <a:pt x="62167" y="11100"/>
                  </a:lnTo>
                  <a:close/>
                </a:path>
                <a:path w="67235" h="77178">
                  <a:moveTo>
                    <a:pt x="0" y="65316"/>
                  </a:moveTo>
                  <a:lnTo>
                    <a:pt x="7617" y="64665"/>
                  </a:lnTo>
                  <a:lnTo>
                    <a:pt x="25616" y="62776"/>
                  </a:lnTo>
                  <a:lnTo>
                    <a:pt x="25616" y="11100"/>
                  </a:lnTo>
                  <a:lnTo>
                    <a:pt x="38685" y="11100"/>
                  </a:lnTo>
                  <a:lnTo>
                    <a:pt x="38685" y="61087"/>
                  </a:lnTo>
                  <a:lnTo>
                    <a:pt x="67234" y="54178"/>
                  </a:lnTo>
                  <a:lnTo>
                    <a:pt x="67234" y="65710"/>
                  </a:lnTo>
                  <a:lnTo>
                    <a:pt x="50296" y="71349"/>
                  </a:lnTo>
                  <a:lnTo>
                    <a:pt x="0" y="7641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07048" y="10172782"/>
              <a:ext cx="112155" cy="134849"/>
            </a:xfrm>
            <a:custGeom>
              <a:avLst/>
              <a:gdLst/>
              <a:ahLst/>
              <a:cxnLst/>
              <a:rect l="l" t="t" r="r" b="b"/>
              <a:pathLst>
                <a:path w="112155" h="134849">
                  <a:moveTo>
                    <a:pt x="89079" y="28156"/>
                  </a:moveTo>
                  <a:lnTo>
                    <a:pt x="76404" y="28156"/>
                  </a:lnTo>
                  <a:lnTo>
                    <a:pt x="1" y="28156"/>
                  </a:lnTo>
                  <a:lnTo>
                    <a:pt x="1" y="17006"/>
                  </a:lnTo>
                  <a:lnTo>
                    <a:pt x="76252" y="17006"/>
                  </a:lnTo>
                  <a:lnTo>
                    <a:pt x="76252" y="0"/>
                  </a:lnTo>
                  <a:lnTo>
                    <a:pt x="89282" y="0"/>
                  </a:lnTo>
                  <a:lnTo>
                    <a:pt x="89282" y="17006"/>
                  </a:lnTo>
                  <a:lnTo>
                    <a:pt x="112154" y="17006"/>
                  </a:lnTo>
                  <a:lnTo>
                    <a:pt x="112154" y="28156"/>
                  </a:lnTo>
                  <a:close/>
                </a:path>
                <a:path w="112155" h="134849">
                  <a:moveTo>
                    <a:pt x="96001" y="124737"/>
                  </a:moveTo>
                  <a:lnTo>
                    <a:pt x="85197" y="101785"/>
                  </a:lnTo>
                  <a:lnTo>
                    <a:pt x="76404" y="37440"/>
                  </a:lnTo>
                  <a:lnTo>
                    <a:pt x="76404" y="28156"/>
                  </a:lnTo>
                  <a:lnTo>
                    <a:pt x="89079" y="28156"/>
                  </a:lnTo>
                  <a:lnTo>
                    <a:pt x="90574" y="57423"/>
                  </a:lnTo>
                  <a:lnTo>
                    <a:pt x="92040" y="72144"/>
                  </a:lnTo>
                  <a:lnTo>
                    <a:pt x="92736" y="78461"/>
                  </a:lnTo>
                  <a:lnTo>
                    <a:pt x="104012" y="113037"/>
                  </a:lnTo>
                  <a:lnTo>
                    <a:pt x="112154" y="122581"/>
                  </a:lnTo>
                  <a:lnTo>
                    <a:pt x="112116" y="13484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03116" y="10172786"/>
              <a:ext cx="13870" cy="12751"/>
            </a:xfrm>
            <a:custGeom>
              <a:avLst/>
              <a:gdLst/>
              <a:ahLst/>
              <a:cxnLst/>
              <a:rect l="l" t="t" r="r" b="b"/>
              <a:pathLst>
                <a:path w="13870" h="12751">
                  <a:moveTo>
                    <a:pt x="2769" y="12751"/>
                  </a:moveTo>
                  <a:lnTo>
                    <a:pt x="1" y="0"/>
                  </a:lnTo>
                  <a:lnTo>
                    <a:pt x="11380" y="0"/>
                  </a:lnTo>
                  <a:lnTo>
                    <a:pt x="12110" y="5228"/>
                  </a:lnTo>
                  <a:lnTo>
                    <a:pt x="13869" y="1275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30414" y="10172808"/>
              <a:ext cx="117031" cy="49949"/>
            </a:xfrm>
            <a:custGeom>
              <a:avLst/>
              <a:gdLst/>
              <a:ahLst/>
              <a:cxnLst/>
              <a:rect l="l" t="t" r="r" b="b"/>
              <a:pathLst>
                <a:path w="117031" h="49949">
                  <a:moveTo>
                    <a:pt x="59690" y="10020"/>
                  </a:moveTo>
                  <a:lnTo>
                    <a:pt x="56947" y="10020"/>
                  </a:lnTo>
                  <a:lnTo>
                    <a:pt x="64872" y="0"/>
                  </a:lnTo>
                  <a:lnTo>
                    <a:pt x="117031" y="36233"/>
                  </a:lnTo>
                  <a:lnTo>
                    <a:pt x="117031" y="49505"/>
                  </a:lnTo>
                  <a:close/>
                </a:path>
                <a:path w="117031" h="49949">
                  <a:moveTo>
                    <a:pt x="0" y="36601"/>
                  </a:moveTo>
                  <a:lnTo>
                    <a:pt x="51765" y="0"/>
                  </a:lnTo>
                  <a:lnTo>
                    <a:pt x="64872" y="0"/>
                  </a:lnTo>
                  <a:lnTo>
                    <a:pt x="56947" y="10020"/>
                  </a:lnTo>
                  <a:lnTo>
                    <a:pt x="0" y="4994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49427" y="10210610"/>
              <a:ext cx="79592" cy="11099"/>
            </a:xfrm>
            <a:custGeom>
              <a:avLst/>
              <a:gdLst/>
              <a:ahLst/>
              <a:cxnLst/>
              <a:rect l="l" t="t" r="r" b="b"/>
              <a:pathLst>
                <a:path w="79592" h="11099">
                  <a:moveTo>
                    <a:pt x="0" y="11099"/>
                  </a:moveTo>
                  <a:lnTo>
                    <a:pt x="79591" y="11099"/>
                  </a:lnTo>
                  <a:lnTo>
                    <a:pt x="795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4890" y="10244814"/>
              <a:ext cx="108828" cy="63983"/>
            </a:xfrm>
            <a:custGeom>
              <a:avLst/>
              <a:gdLst/>
              <a:ahLst/>
              <a:cxnLst/>
              <a:rect l="l" t="t" r="r" b="b"/>
              <a:pathLst>
                <a:path w="108828" h="63983">
                  <a:moveTo>
                    <a:pt x="38774" y="11100"/>
                  </a:moveTo>
                  <a:lnTo>
                    <a:pt x="25020" y="11100"/>
                  </a:lnTo>
                  <a:lnTo>
                    <a:pt x="1" y="11100"/>
                  </a:lnTo>
                  <a:lnTo>
                    <a:pt x="1" y="0"/>
                  </a:lnTo>
                  <a:lnTo>
                    <a:pt x="106770" y="0"/>
                  </a:lnTo>
                  <a:lnTo>
                    <a:pt x="106770" y="11100"/>
                  </a:lnTo>
                  <a:close/>
                </a:path>
                <a:path w="108828" h="63983">
                  <a:moveTo>
                    <a:pt x="96915" y="62497"/>
                  </a:moveTo>
                  <a:lnTo>
                    <a:pt x="92571" y="53290"/>
                  </a:lnTo>
                  <a:lnTo>
                    <a:pt x="3697" y="51435"/>
                  </a:lnTo>
                  <a:lnTo>
                    <a:pt x="11063" y="50712"/>
                  </a:lnTo>
                  <a:lnTo>
                    <a:pt x="25020" y="11100"/>
                  </a:lnTo>
                  <a:lnTo>
                    <a:pt x="38774" y="11100"/>
                  </a:lnTo>
                  <a:lnTo>
                    <a:pt x="24207" y="50153"/>
                  </a:lnTo>
                  <a:lnTo>
                    <a:pt x="72613" y="45943"/>
                  </a:lnTo>
                  <a:lnTo>
                    <a:pt x="87834" y="42152"/>
                  </a:lnTo>
                  <a:lnTo>
                    <a:pt x="81321" y="29970"/>
                  </a:lnTo>
                  <a:lnTo>
                    <a:pt x="77255" y="22645"/>
                  </a:lnTo>
                  <a:lnTo>
                    <a:pt x="90361" y="22645"/>
                  </a:lnTo>
                  <a:lnTo>
                    <a:pt x="100575" y="43385"/>
                  </a:lnTo>
                  <a:lnTo>
                    <a:pt x="108827" y="62497"/>
                  </a:lnTo>
                  <a:close/>
                </a:path>
                <a:path w="108828" h="63983">
                  <a:moveTo>
                    <a:pt x="3697" y="62497"/>
                  </a:moveTo>
                  <a:lnTo>
                    <a:pt x="3697" y="51435"/>
                  </a:lnTo>
                  <a:lnTo>
                    <a:pt x="92571" y="53290"/>
                  </a:lnTo>
                  <a:lnTo>
                    <a:pt x="36570" y="61903"/>
                  </a:lnTo>
                  <a:lnTo>
                    <a:pt x="13247" y="6256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10595" y="10172755"/>
              <a:ext cx="71870" cy="134569"/>
            </a:xfrm>
            <a:custGeom>
              <a:avLst/>
              <a:gdLst/>
              <a:ahLst/>
              <a:cxnLst/>
              <a:rect l="l" t="t" r="r" b="b"/>
              <a:pathLst>
                <a:path w="71870" h="134569">
                  <a:moveTo>
                    <a:pt x="43841" y="37604"/>
                  </a:moveTo>
                  <a:lnTo>
                    <a:pt x="30810" y="37604"/>
                  </a:lnTo>
                  <a:lnTo>
                    <a:pt x="5791" y="37604"/>
                  </a:lnTo>
                  <a:lnTo>
                    <a:pt x="5791" y="26466"/>
                  </a:lnTo>
                  <a:lnTo>
                    <a:pt x="30810" y="26466"/>
                  </a:lnTo>
                  <a:lnTo>
                    <a:pt x="30810" y="0"/>
                  </a:lnTo>
                  <a:lnTo>
                    <a:pt x="43841" y="0"/>
                  </a:lnTo>
                  <a:lnTo>
                    <a:pt x="43841" y="26466"/>
                  </a:lnTo>
                  <a:lnTo>
                    <a:pt x="67806" y="26466"/>
                  </a:lnTo>
                  <a:lnTo>
                    <a:pt x="67806" y="37604"/>
                  </a:lnTo>
                  <a:close/>
                </a:path>
                <a:path w="71870" h="134569">
                  <a:moveTo>
                    <a:pt x="0" y="134569"/>
                  </a:moveTo>
                  <a:lnTo>
                    <a:pt x="0" y="123469"/>
                  </a:lnTo>
                  <a:lnTo>
                    <a:pt x="30810" y="123469"/>
                  </a:lnTo>
                  <a:lnTo>
                    <a:pt x="30810" y="37604"/>
                  </a:lnTo>
                  <a:lnTo>
                    <a:pt x="43841" y="37604"/>
                  </a:lnTo>
                  <a:lnTo>
                    <a:pt x="43841" y="123469"/>
                  </a:lnTo>
                  <a:lnTo>
                    <a:pt x="71870" y="123469"/>
                  </a:lnTo>
                  <a:lnTo>
                    <a:pt x="71870" y="13456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61809" y="10172772"/>
              <a:ext cx="54776" cy="134557"/>
            </a:xfrm>
            <a:custGeom>
              <a:avLst/>
              <a:gdLst/>
              <a:ahLst/>
              <a:cxnLst/>
              <a:rect l="l" t="t" r="r" b="b"/>
              <a:pathLst>
                <a:path w="54776" h="134557">
                  <a:moveTo>
                    <a:pt x="33541" y="82119"/>
                  </a:moveTo>
                  <a:lnTo>
                    <a:pt x="15341" y="78172"/>
                  </a:lnTo>
                  <a:lnTo>
                    <a:pt x="35357" y="42507"/>
                  </a:lnTo>
                  <a:lnTo>
                    <a:pt x="37326" y="33503"/>
                  </a:lnTo>
                  <a:lnTo>
                    <a:pt x="2172" y="33503"/>
                  </a:lnTo>
                  <a:lnTo>
                    <a:pt x="2172" y="22441"/>
                  </a:lnTo>
                  <a:lnTo>
                    <a:pt x="21070" y="22441"/>
                  </a:lnTo>
                  <a:lnTo>
                    <a:pt x="21070" y="0"/>
                  </a:lnTo>
                  <a:lnTo>
                    <a:pt x="34151" y="0"/>
                  </a:lnTo>
                  <a:lnTo>
                    <a:pt x="34151" y="22441"/>
                  </a:lnTo>
                  <a:lnTo>
                    <a:pt x="51321" y="22441"/>
                  </a:lnTo>
                  <a:lnTo>
                    <a:pt x="50077" y="34989"/>
                  </a:lnTo>
                  <a:lnTo>
                    <a:pt x="45182" y="52023"/>
                  </a:lnTo>
                  <a:lnTo>
                    <a:pt x="35916" y="68847"/>
                  </a:lnTo>
                  <a:lnTo>
                    <a:pt x="54776" y="87110"/>
                  </a:lnTo>
                  <a:lnTo>
                    <a:pt x="54776" y="100534"/>
                  </a:lnTo>
                  <a:close/>
                </a:path>
                <a:path w="54776" h="134557">
                  <a:moveTo>
                    <a:pt x="1" y="93663"/>
                  </a:moveTo>
                  <a:lnTo>
                    <a:pt x="15341" y="78172"/>
                  </a:lnTo>
                  <a:lnTo>
                    <a:pt x="33541" y="82119"/>
                  </a:lnTo>
                  <a:lnTo>
                    <a:pt x="20511" y="89726"/>
                  </a:lnTo>
                  <a:lnTo>
                    <a:pt x="20346" y="89802"/>
                  </a:lnTo>
                  <a:lnTo>
                    <a:pt x="14893" y="95786"/>
                  </a:lnTo>
                  <a:lnTo>
                    <a:pt x="1" y="107379"/>
                  </a:lnTo>
                  <a:close/>
                </a:path>
                <a:path w="54776" h="134557">
                  <a:moveTo>
                    <a:pt x="20511" y="134557"/>
                  </a:moveTo>
                  <a:lnTo>
                    <a:pt x="20511" y="89726"/>
                  </a:lnTo>
                  <a:lnTo>
                    <a:pt x="33541" y="82119"/>
                  </a:lnTo>
                  <a:lnTo>
                    <a:pt x="33541" y="13455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354625" y="10086812"/>
            <a:ext cx="6850800" cy="10795"/>
          </a:xfrm>
          <a:custGeom>
            <a:avLst/>
            <a:gdLst/>
            <a:ahLst/>
            <a:cxnLst/>
            <a:rect l="l" t="t" r="r" b="b"/>
            <a:pathLst>
              <a:path w="6850800" h="10795">
                <a:moveTo>
                  <a:pt x="5398" y="5398"/>
                </a:moveTo>
                <a:lnTo>
                  <a:pt x="6845402" y="5398"/>
                </a:lnTo>
                <a:close/>
              </a:path>
            </a:pathLst>
          </a:custGeom>
          <a:ln w="10795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36" name="Group 6">
            <a:extLst>
              <a:ext uri="{FF2B5EF4-FFF2-40B4-BE49-F238E27FC236}">
                <a16:creationId xmlns:a16="http://schemas.microsoft.com/office/drawing/2014/main" id="{C27E6500-9993-82A4-AD9A-442AEBDA4685}"/>
              </a:ext>
            </a:extLst>
          </p:cNvPr>
          <p:cNvGrpSpPr>
            <a:grpSpLocks/>
          </p:cNvGrpSpPr>
          <p:nvPr/>
        </p:nvGrpSpPr>
        <p:grpSpPr bwMode="auto">
          <a:xfrm>
            <a:off x="128242" y="130175"/>
            <a:ext cx="1693851" cy="365760"/>
            <a:chOff x="273" y="293"/>
            <a:chExt cx="2667" cy="576"/>
          </a:xfrm>
        </p:grpSpPr>
        <p:sp>
          <p:nvSpPr>
            <p:cNvPr id="37" name="Rectangle 7">
              <a:extLst>
                <a:ext uri="{FF2B5EF4-FFF2-40B4-BE49-F238E27FC236}">
                  <a16:creationId xmlns:a16="http://schemas.microsoft.com/office/drawing/2014/main" id="{F44D3B30-7A7D-452A-04E7-2261F6784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" y="293"/>
              <a:ext cx="2667" cy="576"/>
            </a:xfrm>
            <a:prstGeom prst="rect">
              <a:avLst/>
            </a:prstGeom>
            <a:solidFill>
              <a:srgbClr val="CE2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WordArt 8">
              <a:extLst>
                <a:ext uri="{FF2B5EF4-FFF2-40B4-BE49-F238E27FC236}">
                  <a16:creationId xmlns:a16="http://schemas.microsoft.com/office/drawing/2014/main" id="{AA19B19F-A6B7-2F1A-5536-3BEB8E70F37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07" y="383"/>
              <a:ext cx="2400" cy="39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2000" kern="10" spc="0" dirty="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ＭＳ Ｐゴシック"/>
                  <a:ea typeface="ＭＳ Ｐゴシック"/>
                </a:rPr>
                <a:t>レンタルします</a:t>
              </a: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51E7982-6EEE-8038-56FE-DE040B5545FB}"/>
              </a:ext>
            </a:extLst>
          </p:cNvPr>
          <p:cNvSpPr txBox="1"/>
          <p:nvPr/>
        </p:nvSpPr>
        <p:spPr>
          <a:xfrm>
            <a:off x="2103413" y="130175"/>
            <a:ext cx="233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NETIS</a:t>
            </a:r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番号（あれば）</a:t>
            </a:r>
          </a:p>
        </p:txBody>
      </p:sp>
      <p:pic>
        <p:nvPicPr>
          <p:cNvPr id="41" name="図 40" descr="ゲーム機のリモ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D2C1B08-639C-A569-FF67-7601ACBF89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472" y="3445659"/>
            <a:ext cx="3970565" cy="29796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83A448D-48C7-67CF-8580-928E4B67333E}"/>
              </a:ext>
            </a:extLst>
          </p:cNvPr>
          <p:cNvSpPr/>
          <p:nvPr/>
        </p:nvSpPr>
        <p:spPr>
          <a:xfrm>
            <a:off x="105105" y="2813516"/>
            <a:ext cx="6064839" cy="39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｜狭ピッチでも正確に測定可能</a:t>
            </a:r>
            <a:r>
              <a:rPr lang="ja-JP" altLang="en-US" sz="200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kumimoji="1" lang="en-US" altLang="ja-JP" sz="2000" dirty="0">
              <a:ln w="0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>
              <a:ln w="0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｜鉄筋径の設定が不要です。</a:t>
            </a:r>
            <a:endParaRPr lang="en-US" altLang="ja-JP" sz="2000" dirty="0">
              <a:ln w="0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n w="0"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｜鉄筋径の設定を測定後でも変更可能</a:t>
            </a:r>
            <a:r>
              <a:rPr lang="ja-JP" altLang="en-US" sz="200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kumimoji="1" lang="ja-JP" altLang="en-US" sz="2300" dirty="0">
              <a:ln w="0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B85B380-1339-479A-0AD1-E75DC128A8F0}"/>
              </a:ext>
            </a:extLst>
          </p:cNvPr>
          <p:cNvSpPr txBox="1"/>
          <p:nvPr/>
        </p:nvSpPr>
        <p:spPr>
          <a:xfrm>
            <a:off x="138644" y="629276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測定範囲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29EB70A4-CC40-F8EB-1600-7350BCFEF905}"/>
              </a:ext>
            </a:extLst>
          </p:cNvPr>
          <p:cNvCxnSpPr>
            <a:cxnSpLocks/>
          </p:cNvCxnSpPr>
          <p:nvPr/>
        </p:nvCxnSpPr>
        <p:spPr>
          <a:xfrm>
            <a:off x="0" y="6754426"/>
            <a:ext cx="339883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図 1027" descr="ダイアグラム, 概略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241BCDC-19CF-711B-F058-43BD1C68AA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908" y="6828550"/>
            <a:ext cx="5486808" cy="3240862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2DEF9B8-37B3-9A8F-60A2-C434816D2E39}"/>
              </a:ext>
            </a:extLst>
          </p:cNvPr>
          <p:cNvSpPr txBox="1"/>
          <p:nvPr/>
        </p:nvSpPr>
        <p:spPr>
          <a:xfrm>
            <a:off x="213347" y="8317706"/>
            <a:ext cx="1380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accent4">
                    <a:lumMod val="75000"/>
                  </a:schemeClr>
                </a:solidFill>
              </a:rPr>
              <a:t>●</a:t>
            </a:r>
            <a:r>
              <a:rPr kumimoji="1" lang="ja-JP" altLang="en-US" sz="2000" dirty="0"/>
              <a:t>深モード</a:t>
            </a:r>
            <a:endParaRPr kumimoji="1" lang="en-US" altLang="ja-JP" sz="2000" dirty="0"/>
          </a:p>
          <a:p>
            <a:endParaRPr lang="en-US" altLang="ja-JP" sz="2000" dirty="0"/>
          </a:p>
          <a:p>
            <a:endParaRPr kumimoji="1" lang="en-US" altLang="ja-JP" sz="2000" dirty="0"/>
          </a:p>
          <a:p>
            <a:r>
              <a:rPr lang="ja-JP" altLang="en-US" sz="2000" dirty="0">
                <a:solidFill>
                  <a:schemeClr val="accent3">
                    <a:lumMod val="75000"/>
                  </a:schemeClr>
                </a:solidFill>
              </a:rPr>
              <a:t>●</a:t>
            </a:r>
            <a:r>
              <a:rPr lang="ja-JP" altLang="en-US" sz="2000" dirty="0"/>
              <a:t>浅モード</a:t>
            </a:r>
            <a:endParaRPr kumimoji="1" lang="ja-JP" altLang="en-US" sz="2000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FB06918-E889-3D10-F4AD-87436B9D97FD}"/>
              </a:ext>
            </a:extLst>
          </p:cNvPr>
          <p:cNvSpPr/>
          <p:nvPr/>
        </p:nvSpPr>
        <p:spPr>
          <a:xfrm>
            <a:off x="213347" y="4409275"/>
            <a:ext cx="3871290" cy="722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用途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電磁誘導法による、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配筋状態の確認とかぶり厚の測定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58"/>
          <p:cNvSpPr/>
          <p:nvPr/>
        </p:nvSpPr>
        <p:spPr>
          <a:xfrm>
            <a:off x="359666" y="10052966"/>
            <a:ext cx="6850799" cy="10795"/>
          </a:xfrm>
          <a:custGeom>
            <a:avLst/>
            <a:gdLst/>
            <a:ahLst/>
            <a:cxnLst/>
            <a:rect l="l" t="t" r="r" b="b"/>
            <a:pathLst>
              <a:path w="6850799" h="10795">
                <a:moveTo>
                  <a:pt x="5398" y="5398"/>
                </a:moveTo>
                <a:lnTo>
                  <a:pt x="6845402" y="5398"/>
                </a:lnTo>
                <a:close/>
              </a:path>
            </a:pathLst>
          </a:custGeom>
          <a:ln w="10795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FD8D8FD-896B-B809-A043-90EB351580CA}"/>
              </a:ext>
            </a:extLst>
          </p:cNvPr>
          <p:cNvGrpSpPr/>
          <p:nvPr/>
        </p:nvGrpSpPr>
        <p:grpSpPr>
          <a:xfrm>
            <a:off x="351457" y="9167465"/>
            <a:ext cx="2089556" cy="582720"/>
            <a:chOff x="351457" y="9167465"/>
            <a:chExt cx="2089556" cy="582720"/>
          </a:xfrm>
        </p:grpSpPr>
        <p:sp>
          <p:nvSpPr>
            <p:cNvPr id="59" name="object 59"/>
            <p:cNvSpPr/>
            <p:nvPr/>
          </p:nvSpPr>
          <p:spPr>
            <a:xfrm>
              <a:off x="1350355" y="9173061"/>
              <a:ext cx="216320" cy="245898"/>
            </a:xfrm>
            <a:custGeom>
              <a:avLst/>
              <a:gdLst/>
              <a:ahLst/>
              <a:cxnLst/>
              <a:rect l="l" t="t" r="r" b="b"/>
              <a:pathLst>
                <a:path w="216320" h="245898">
                  <a:moveTo>
                    <a:pt x="10351" y="211151"/>
                  </a:moveTo>
                  <a:lnTo>
                    <a:pt x="18218" y="209125"/>
                  </a:lnTo>
                  <a:lnTo>
                    <a:pt x="36086" y="200486"/>
                  </a:lnTo>
                  <a:lnTo>
                    <a:pt x="55351" y="181393"/>
                  </a:lnTo>
                  <a:lnTo>
                    <a:pt x="67412" y="148006"/>
                  </a:lnTo>
                  <a:lnTo>
                    <a:pt x="68225" y="141330"/>
                  </a:lnTo>
                  <a:lnTo>
                    <a:pt x="69803" y="125216"/>
                  </a:lnTo>
                  <a:lnTo>
                    <a:pt x="70079" y="88139"/>
                  </a:lnTo>
                  <a:lnTo>
                    <a:pt x="108230" y="87516"/>
                  </a:lnTo>
                  <a:lnTo>
                    <a:pt x="108971" y="98316"/>
                  </a:lnTo>
                  <a:lnTo>
                    <a:pt x="108598" y="121755"/>
                  </a:lnTo>
                  <a:lnTo>
                    <a:pt x="125275" y="119527"/>
                  </a:lnTo>
                  <a:lnTo>
                    <a:pt x="146398" y="108755"/>
                  </a:lnTo>
                  <a:lnTo>
                    <a:pt x="164557" y="83302"/>
                  </a:lnTo>
                  <a:lnTo>
                    <a:pt x="172340" y="37034"/>
                  </a:lnTo>
                  <a:lnTo>
                    <a:pt x="0" y="37034"/>
                  </a:lnTo>
                  <a:lnTo>
                    <a:pt x="0" y="0"/>
                  </a:lnTo>
                  <a:lnTo>
                    <a:pt x="211582" y="0"/>
                  </a:lnTo>
                  <a:lnTo>
                    <a:pt x="211582" y="39256"/>
                  </a:lnTo>
                  <a:lnTo>
                    <a:pt x="210559" y="56697"/>
                  </a:lnTo>
                  <a:lnTo>
                    <a:pt x="199840" y="95728"/>
                  </a:lnTo>
                  <a:lnTo>
                    <a:pt x="167954" y="136409"/>
                  </a:lnTo>
                  <a:lnTo>
                    <a:pt x="103429" y="158801"/>
                  </a:lnTo>
                  <a:lnTo>
                    <a:pt x="100550" y="171442"/>
                  </a:lnTo>
                  <a:lnTo>
                    <a:pt x="87994" y="199768"/>
                  </a:lnTo>
                  <a:lnTo>
                    <a:pt x="59886" y="229385"/>
                  </a:lnTo>
                  <a:lnTo>
                    <a:pt x="10351" y="24589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578182" y="9173065"/>
              <a:ext cx="213373" cy="267195"/>
            </a:xfrm>
            <a:custGeom>
              <a:avLst/>
              <a:gdLst/>
              <a:ahLst/>
              <a:cxnLst/>
              <a:rect l="l" t="t" r="r" b="b"/>
              <a:pathLst>
                <a:path w="213373" h="267195">
                  <a:moveTo>
                    <a:pt x="0" y="94996"/>
                  </a:moveTo>
                  <a:lnTo>
                    <a:pt x="27067" y="62124"/>
                  </a:lnTo>
                  <a:lnTo>
                    <a:pt x="30286" y="44581"/>
                  </a:lnTo>
                  <a:lnTo>
                    <a:pt x="30683" y="36957"/>
                  </a:lnTo>
                  <a:lnTo>
                    <a:pt x="69431" y="36957"/>
                  </a:lnTo>
                  <a:lnTo>
                    <a:pt x="58395" y="88274"/>
                  </a:lnTo>
                  <a:lnTo>
                    <a:pt x="34549" y="115546"/>
                  </a:lnTo>
                  <a:lnTo>
                    <a:pt x="10786" y="126352"/>
                  </a:lnTo>
                  <a:lnTo>
                    <a:pt x="0" y="128270"/>
                  </a:lnTo>
                  <a:close/>
                </a:path>
                <a:path w="213373" h="267195">
                  <a:moveTo>
                    <a:pt x="51600" y="245225"/>
                  </a:moveTo>
                  <a:lnTo>
                    <a:pt x="51600" y="211138"/>
                  </a:lnTo>
                  <a:lnTo>
                    <a:pt x="95895" y="204269"/>
                  </a:lnTo>
                  <a:lnTo>
                    <a:pt x="127763" y="184827"/>
                  </a:lnTo>
                  <a:lnTo>
                    <a:pt x="162258" y="124852"/>
                  </a:lnTo>
                  <a:lnTo>
                    <a:pt x="171165" y="64474"/>
                  </a:lnTo>
                  <a:lnTo>
                    <a:pt x="171047" y="44529"/>
                  </a:lnTo>
                  <a:lnTo>
                    <a:pt x="170561" y="36957"/>
                  </a:lnTo>
                  <a:lnTo>
                    <a:pt x="69431" y="36957"/>
                  </a:lnTo>
                  <a:lnTo>
                    <a:pt x="30683" y="36957"/>
                  </a:lnTo>
                  <a:lnTo>
                    <a:pt x="30683" y="0"/>
                  </a:lnTo>
                  <a:lnTo>
                    <a:pt x="213373" y="0"/>
                  </a:lnTo>
                  <a:lnTo>
                    <a:pt x="213373" y="36957"/>
                  </a:lnTo>
                  <a:lnTo>
                    <a:pt x="205805" y="112009"/>
                  </a:lnTo>
                  <a:lnTo>
                    <a:pt x="187190" y="166630"/>
                  </a:lnTo>
                  <a:lnTo>
                    <a:pt x="161244" y="204033"/>
                  </a:lnTo>
                  <a:lnTo>
                    <a:pt x="131682" y="227430"/>
                  </a:lnTo>
                  <a:lnTo>
                    <a:pt x="76575" y="245060"/>
                  </a:lnTo>
                  <a:lnTo>
                    <a:pt x="58463" y="2457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838134" y="9173388"/>
              <a:ext cx="188824" cy="36970"/>
            </a:xfrm>
            <a:custGeom>
              <a:avLst/>
              <a:gdLst/>
              <a:ahLst/>
              <a:cxnLst/>
              <a:rect l="l" t="t" r="r" b="b"/>
              <a:pathLst>
                <a:path w="188824" h="36970">
                  <a:moveTo>
                    <a:pt x="1" y="36970"/>
                  </a:moveTo>
                  <a:lnTo>
                    <a:pt x="188824" y="36970"/>
                  </a:lnTo>
                  <a:lnTo>
                    <a:pt x="18882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827768" y="9255939"/>
              <a:ext cx="208357" cy="175374"/>
            </a:xfrm>
            <a:custGeom>
              <a:avLst/>
              <a:gdLst/>
              <a:ahLst/>
              <a:cxnLst/>
              <a:rect l="l" t="t" r="r" b="b"/>
              <a:pathLst>
                <a:path w="208357" h="175374">
                  <a:moveTo>
                    <a:pt x="127839" y="37033"/>
                  </a:moveTo>
                  <a:lnTo>
                    <a:pt x="87478" y="37033"/>
                  </a:lnTo>
                  <a:lnTo>
                    <a:pt x="1" y="37033"/>
                  </a:lnTo>
                  <a:lnTo>
                    <a:pt x="1" y="0"/>
                  </a:lnTo>
                  <a:lnTo>
                    <a:pt x="208357" y="0"/>
                  </a:lnTo>
                  <a:lnTo>
                    <a:pt x="208357" y="37033"/>
                  </a:lnTo>
                  <a:close/>
                </a:path>
                <a:path w="208357" h="175374">
                  <a:moveTo>
                    <a:pt x="19533" y="127025"/>
                  </a:moveTo>
                  <a:lnTo>
                    <a:pt x="63126" y="113278"/>
                  </a:lnTo>
                  <a:lnTo>
                    <a:pt x="82841" y="82391"/>
                  </a:lnTo>
                  <a:lnTo>
                    <a:pt x="87904" y="51380"/>
                  </a:lnTo>
                  <a:lnTo>
                    <a:pt x="87542" y="37262"/>
                  </a:lnTo>
                  <a:lnTo>
                    <a:pt x="87478" y="37033"/>
                  </a:lnTo>
                  <a:lnTo>
                    <a:pt x="127839" y="37033"/>
                  </a:lnTo>
                  <a:lnTo>
                    <a:pt x="111757" y="114978"/>
                  </a:lnTo>
                  <a:lnTo>
                    <a:pt x="74434" y="151573"/>
                  </a:lnTo>
                  <a:lnTo>
                    <a:pt x="36736" y="162229"/>
                  </a:lnTo>
                  <a:lnTo>
                    <a:pt x="19533" y="16235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060884" y="9227913"/>
              <a:ext cx="146191" cy="186906"/>
            </a:xfrm>
            <a:custGeom>
              <a:avLst/>
              <a:gdLst/>
              <a:ahLst/>
              <a:cxnLst/>
              <a:rect l="l" t="t" r="r" b="b"/>
              <a:pathLst>
                <a:path w="146191" h="186906">
                  <a:moveTo>
                    <a:pt x="674" y="71412"/>
                  </a:moveTo>
                  <a:lnTo>
                    <a:pt x="62561" y="94259"/>
                  </a:lnTo>
                  <a:lnTo>
                    <a:pt x="18032" y="103960"/>
                  </a:lnTo>
                  <a:lnTo>
                    <a:pt x="1" y="105346"/>
                  </a:lnTo>
                  <a:close/>
                </a:path>
                <a:path w="146191" h="186906">
                  <a:moveTo>
                    <a:pt x="62561" y="186906"/>
                  </a:moveTo>
                  <a:lnTo>
                    <a:pt x="62561" y="94259"/>
                  </a:lnTo>
                  <a:lnTo>
                    <a:pt x="674" y="71412"/>
                  </a:lnTo>
                  <a:lnTo>
                    <a:pt x="59250" y="57666"/>
                  </a:lnTo>
                  <a:lnTo>
                    <a:pt x="105289" y="33406"/>
                  </a:lnTo>
                  <a:lnTo>
                    <a:pt x="135400" y="10296"/>
                  </a:lnTo>
                  <a:lnTo>
                    <a:pt x="146191" y="0"/>
                  </a:lnTo>
                  <a:lnTo>
                    <a:pt x="146191" y="46863"/>
                  </a:lnTo>
                  <a:lnTo>
                    <a:pt x="96559" y="80657"/>
                  </a:lnTo>
                  <a:lnTo>
                    <a:pt x="96559" y="18690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229989" y="9167515"/>
              <a:ext cx="211024" cy="247295"/>
            </a:xfrm>
            <a:custGeom>
              <a:avLst/>
              <a:gdLst/>
              <a:ahLst/>
              <a:cxnLst/>
              <a:rect l="l" t="t" r="r" b="b"/>
              <a:pathLst>
                <a:path w="211024" h="247295">
                  <a:moveTo>
                    <a:pt x="172492" y="64097"/>
                  </a:moveTo>
                  <a:lnTo>
                    <a:pt x="130658" y="64097"/>
                  </a:lnTo>
                  <a:lnTo>
                    <a:pt x="110757" y="64097"/>
                  </a:lnTo>
                  <a:lnTo>
                    <a:pt x="70689" y="64097"/>
                  </a:lnTo>
                  <a:lnTo>
                    <a:pt x="0" y="64097"/>
                  </a:lnTo>
                  <a:lnTo>
                    <a:pt x="0" y="27064"/>
                  </a:lnTo>
                  <a:lnTo>
                    <a:pt x="130658" y="27064"/>
                  </a:lnTo>
                  <a:lnTo>
                    <a:pt x="130658" y="0"/>
                  </a:lnTo>
                  <a:lnTo>
                    <a:pt x="172492" y="0"/>
                  </a:lnTo>
                  <a:lnTo>
                    <a:pt x="172492" y="27064"/>
                  </a:lnTo>
                  <a:lnTo>
                    <a:pt x="211024" y="27064"/>
                  </a:lnTo>
                  <a:lnTo>
                    <a:pt x="211024" y="64097"/>
                  </a:lnTo>
                  <a:close/>
                </a:path>
                <a:path w="211024" h="247295">
                  <a:moveTo>
                    <a:pt x="0" y="204191"/>
                  </a:moveTo>
                  <a:lnTo>
                    <a:pt x="39469" y="171500"/>
                  </a:lnTo>
                  <a:lnTo>
                    <a:pt x="60572" y="126410"/>
                  </a:lnTo>
                  <a:lnTo>
                    <a:pt x="69061" y="85187"/>
                  </a:lnTo>
                  <a:lnTo>
                    <a:pt x="70689" y="64097"/>
                  </a:lnTo>
                  <a:lnTo>
                    <a:pt x="110757" y="64097"/>
                  </a:lnTo>
                  <a:lnTo>
                    <a:pt x="87435" y="159915"/>
                  </a:lnTo>
                  <a:lnTo>
                    <a:pt x="50031" y="215102"/>
                  </a:lnTo>
                  <a:lnTo>
                    <a:pt x="15301" y="240364"/>
                  </a:lnTo>
                  <a:lnTo>
                    <a:pt x="0" y="246406"/>
                  </a:lnTo>
                  <a:close/>
                </a:path>
                <a:path w="211024" h="247295">
                  <a:moveTo>
                    <a:pt x="130658" y="247295"/>
                  </a:moveTo>
                  <a:lnTo>
                    <a:pt x="130658" y="64097"/>
                  </a:lnTo>
                  <a:lnTo>
                    <a:pt x="172492" y="64097"/>
                  </a:lnTo>
                  <a:lnTo>
                    <a:pt x="172492" y="24729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51457" y="9167529"/>
              <a:ext cx="74753" cy="247371"/>
            </a:xfrm>
            <a:custGeom>
              <a:avLst/>
              <a:gdLst/>
              <a:ahLst/>
              <a:cxnLst/>
              <a:rect l="l" t="t" r="r" b="b"/>
              <a:pathLst>
                <a:path w="74753" h="247371">
                  <a:moveTo>
                    <a:pt x="54572" y="50953"/>
                  </a:moveTo>
                  <a:lnTo>
                    <a:pt x="30544" y="50953"/>
                  </a:lnTo>
                  <a:lnTo>
                    <a:pt x="0" y="50953"/>
                  </a:lnTo>
                  <a:lnTo>
                    <a:pt x="0" y="30531"/>
                  </a:lnTo>
                  <a:lnTo>
                    <a:pt x="30544" y="30531"/>
                  </a:lnTo>
                  <a:lnTo>
                    <a:pt x="30544" y="0"/>
                  </a:lnTo>
                  <a:lnTo>
                    <a:pt x="54572" y="0"/>
                  </a:lnTo>
                  <a:lnTo>
                    <a:pt x="54572" y="30531"/>
                  </a:lnTo>
                  <a:lnTo>
                    <a:pt x="73406" y="30531"/>
                  </a:lnTo>
                  <a:lnTo>
                    <a:pt x="73406" y="50953"/>
                  </a:lnTo>
                  <a:close/>
                </a:path>
                <a:path w="74753" h="247371">
                  <a:moveTo>
                    <a:pt x="67515" y="128361"/>
                  </a:moveTo>
                  <a:lnTo>
                    <a:pt x="54572" y="105944"/>
                  </a:lnTo>
                  <a:lnTo>
                    <a:pt x="30544" y="65443"/>
                  </a:lnTo>
                  <a:lnTo>
                    <a:pt x="30544" y="50953"/>
                  </a:lnTo>
                  <a:lnTo>
                    <a:pt x="54572" y="50953"/>
                  </a:lnTo>
                  <a:lnTo>
                    <a:pt x="54572" y="57227"/>
                  </a:lnTo>
                  <a:lnTo>
                    <a:pt x="74752" y="101880"/>
                  </a:lnTo>
                  <a:lnTo>
                    <a:pt x="74752" y="137300"/>
                  </a:lnTo>
                  <a:close/>
                </a:path>
                <a:path w="74753" h="247371">
                  <a:moveTo>
                    <a:pt x="0" y="146101"/>
                  </a:moveTo>
                  <a:lnTo>
                    <a:pt x="14996" y="111092"/>
                  </a:lnTo>
                  <a:lnTo>
                    <a:pt x="30544" y="127102"/>
                  </a:lnTo>
                  <a:lnTo>
                    <a:pt x="10424" y="168027"/>
                  </a:lnTo>
                  <a:lnTo>
                    <a:pt x="0" y="184836"/>
                  </a:lnTo>
                  <a:close/>
                </a:path>
                <a:path w="74753" h="247371">
                  <a:moveTo>
                    <a:pt x="30544" y="247371"/>
                  </a:moveTo>
                  <a:lnTo>
                    <a:pt x="30544" y="127102"/>
                  </a:lnTo>
                  <a:lnTo>
                    <a:pt x="14996" y="111092"/>
                  </a:lnTo>
                  <a:lnTo>
                    <a:pt x="30544" y="65443"/>
                  </a:lnTo>
                  <a:lnTo>
                    <a:pt x="54572" y="105944"/>
                  </a:lnTo>
                  <a:lnTo>
                    <a:pt x="54572" y="24737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424976" y="9167496"/>
              <a:ext cx="142685" cy="247447"/>
            </a:xfrm>
            <a:custGeom>
              <a:avLst/>
              <a:gdLst/>
              <a:ahLst/>
              <a:cxnLst/>
              <a:rect l="l" t="t" r="r" b="b"/>
              <a:pathLst>
                <a:path w="142685" h="247447">
                  <a:moveTo>
                    <a:pt x="86271" y="50648"/>
                  </a:moveTo>
                  <a:lnTo>
                    <a:pt x="62154" y="50648"/>
                  </a:lnTo>
                  <a:lnTo>
                    <a:pt x="35637" y="50648"/>
                  </a:lnTo>
                  <a:lnTo>
                    <a:pt x="16545" y="37473"/>
                  </a:lnTo>
                  <a:lnTo>
                    <a:pt x="19139" y="21730"/>
                  </a:lnTo>
                  <a:lnTo>
                    <a:pt x="19736" y="0"/>
                  </a:lnTo>
                  <a:lnTo>
                    <a:pt x="41021" y="0"/>
                  </a:lnTo>
                  <a:lnTo>
                    <a:pt x="40589" y="21730"/>
                  </a:lnTo>
                  <a:lnTo>
                    <a:pt x="40005" y="30176"/>
                  </a:lnTo>
                  <a:lnTo>
                    <a:pt x="62154" y="30176"/>
                  </a:lnTo>
                  <a:lnTo>
                    <a:pt x="62154" y="0"/>
                  </a:lnTo>
                  <a:lnTo>
                    <a:pt x="86271" y="0"/>
                  </a:lnTo>
                  <a:lnTo>
                    <a:pt x="86271" y="30176"/>
                  </a:lnTo>
                  <a:lnTo>
                    <a:pt x="132715" y="30176"/>
                  </a:lnTo>
                  <a:lnTo>
                    <a:pt x="132715" y="50648"/>
                  </a:lnTo>
                  <a:close/>
                </a:path>
                <a:path w="142685" h="247447">
                  <a:moveTo>
                    <a:pt x="9017" y="58941"/>
                  </a:moveTo>
                  <a:lnTo>
                    <a:pt x="16545" y="37473"/>
                  </a:lnTo>
                  <a:lnTo>
                    <a:pt x="35637" y="50648"/>
                  </a:lnTo>
                  <a:lnTo>
                    <a:pt x="18969" y="83484"/>
                  </a:lnTo>
                  <a:lnTo>
                    <a:pt x="9017" y="94641"/>
                  </a:lnTo>
                  <a:close/>
                </a:path>
                <a:path w="142685" h="247447">
                  <a:moveTo>
                    <a:pt x="112967" y="126048"/>
                  </a:moveTo>
                  <a:lnTo>
                    <a:pt x="91453" y="126048"/>
                  </a:lnTo>
                  <a:lnTo>
                    <a:pt x="86271" y="126048"/>
                  </a:lnTo>
                  <a:lnTo>
                    <a:pt x="62154" y="126048"/>
                  </a:lnTo>
                  <a:lnTo>
                    <a:pt x="56477" y="126048"/>
                  </a:lnTo>
                  <a:lnTo>
                    <a:pt x="34074" y="126048"/>
                  </a:lnTo>
                  <a:lnTo>
                    <a:pt x="8357" y="126048"/>
                  </a:lnTo>
                  <a:lnTo>
                    <a:pt x="8357" y="105652"/>
                  </a:lnTo>
                  <a:lnTo>
                    <a:pt x="62154" y="105652"/>
                  </a:lnTo>
                  <a:lnTo>
                    <a:pt x="62154" y="50648"/>
                  </a:lnTo>
                  <a:lnTo>
                    <a:pt x="86271" y="50648"/>
                  </a:lnTo>
                  <a:lnTo>
                    <a:pt x="86271" y="105652"/>
                  </a:lnTo>
                  <a:lnTo>
                    <a:pt x="132715" y="105652"/>
                  </a:lnTo>
                  <a:lnTo>
                    <a:pt x="132715" y="126048"/>
                  </a:lnTo>
                  <a:close/>
                </a:path>
                <a:path w="142685" h="247447">
                  <a:moveTo>
                    <a:pt x="0" y="215596"/>
                  </a:moveTo>
                  <a:lnTo>
                    <a:pt x="19665" y="179885"/>
                  </a:lnTo>
                  <a:lnTo>
                    <a:pt x="32081" y="141135"/>
                  </a:lnTo>
                  <a:lnTo>
                    <a:pt x="34074" y="126048"/>
                  </a:lnTo>
                  <a:lnTo>
                    <a:pt x="56477" y="126048"/>
                  </a:lnTo>
                  <a:lnTo>
                    <a:pt x="45252" y="173723"/>
                  </a:lnTo>
                  <a:lnTo>
                    <a:pt x="26105" y="212003"/>
                  </a:lnTo>
                  <a:lnTo>
                    <a:pt x="8025" y="237474"/>
                  </a:lnTo>
                  <a:lnTo>
                    <a:pt x="0" y="246723"/>
                  </a:lnTo>
                  <a:close/>
                </a:path>
                <a:path w="142685" h="247447">
                  <a:moveTo>
                    <a:pt x="110367" y="193650"/>
                  </a:moveTo>
                  <a:lnTo>
                    <a:pt x="99787" y="164938"/>
                  </a:lnTo>
                  <a:lnTo>
                    <a:pt x="93752" y="144768"/>
                  </a:lnTo>
                  <a:lnTo>
                    <a:pt x="91453" y="126048"/>
                  </a:lnTo>
                  <a:lnTo>
                    <a:pt x="112967" y="126048"/>
                  </a:lnTo>
                  <a:lnTo>
                    <a:pt x="118212" y="154953"/>
                  </a:lnTo>
                  <a:lnTo>
                    <a:pt x="133334" y="193486"/>
                  </a:lnTo>
                  <a:lnTo>
                    <a:pt x="142685" y="212103"/>
                  </a:lnTo>
                  <a:lnTo>
                    <a:pt x="141135" y="246723"/>
                  </a:lnTo>
                  <a:close/>
                </a:path>
                <a:path w="142685" h="247447">
                  <a:moveTo>
                    <a:pt x="62154" y="247447"/>
                  </a:moveTo>
                  <a:lnTo>
                    <a:pt x="62154" y="126048"/>
                  </a:lnTo>
                  <a:lnTo>
                    <a:pt x="86271" y="126048"/>
                  </a:lnTo>
                  <a:lnTo>
                    <a:pt x="86271" y="24744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98879" y="9274377"/>
              <a:ext cx="123611" cy="141872"/>
            </a:xfrm>
            <a:custGeom>
              <a:avLst/>
              <a:gdLst/>
              <a:ahLst/>
              <a:cxnLst/>
              <a:rect l="l" t="t" r="r" b="b"/>
              <a:pathLst>
                <a:path w="123611" h="141872">
                  <a:moveTo>
                    <a:pt x="71108" y="20396"/>
                  </a:moveTo>
                  <a:lnTo>
                    <a:pt x="47093" y="20396"/>
                  </a:lnTo>
                  <a:lnTo>
                    <a:pt x="5475" y="20396"/>
                  </a:lnTo>
                  <a:lnTo>
                    <a:pt x="5475" y="0"/>
                  </a:lnTo>
                  <a:lnTo>
                    <a:pt x="114288" y="0"/>
                  </a:lnTo>
                  <a:lnTo>
                    <a:pt x="114288" y="20396"/>
                  </a:lnTo>
                  <a:close/>
                </a:path>
                <a:path w="123611" h="141872">
                  <a:moveTo>
                    <a:pt x="1" y="120066"/>
                  </a:moveTo>
                  <a:lnTo>
                    <a:pt x="14003" y="118880"/>
                  </a:lnTo>
                  <a:lnTo>
                    <a:pt x="47093" y="115418"/>
                  </a:lnTo>
                  <a:lnTo>
                    <a:pt x="47093" y="20396"/>
                  </a:lnTo>
                  <a:lnTo>
                    <a:pt x="71108" y="20396"/>
                  </a:lnTo>
                  <a:lnTo>
                    <a:pt x="71108" y="112306"/>
                  </a:lnTo>
                  <a:lnTo>
                    <a:pt x="101274" y="106969"/>
                  </a:lnTo>
                  <a:lnTo>
                    <a:pt x="123610" y="99593"/>
                  </a:lnTo>
                  <a:lnTo>
                    <a:pt x="123610" y="120815"/>
                  </a:lnTo>
                  <a:lnTo>
                    <a:pt x="115794" y="124084"/>
                  </a:lnTo>
                  <a:lnTo>
                    <a:pt x="92467" y="131171"/>
                  </a:lnTo>
                  <a:lnTo>
                    <a:pt x="53809" y="137998"/>
                  </a:lnTo>
                  <a:lnTo>
                    <a:pt x="1" y="14048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98862" y="9167518"/>
              <a:ext cx="206198" cy="247891"/>
            </a:xfrm>
            <a:custGeom>
              <a:avLst/>
              <a:gdLst/>
              <a:ahLst/>
              <a:cxnLst/>
              <a:rect l="l" t="t" r="r" b="b"/>
              <a:pathLst>
                <a:path w="206198" h="247891">
                  <a:moveTo>
                    <a:pt x="163754" y="51740"/>
                  </a:moveTo>
                  <a:lnTo>
                    <a:pt x="140462" y="51740"/>
                  </a:lnTo>
                  <a:lnTo>
                    <a:pt x="0" y="51740"/>
                  </a:lnTo>
                  <a:lnTo>
                    <a:pt x="0" y="31280"/>
                  </a:lnTo>
                  <a:lnTo>
                    <a:pt x="140170" y="31280"/>
                  </a:lnTo>
                  <a:lnTo>
                    <a:pt x="140170" y="0"/>
                  </a:lnTo>
                  <a:lnTo>
                    <a:pt x="164135" y="0"/>
                  </a:lnTo>
                  <a:lnTo>
                    <a:pt x="164135" y="31280"/>
                  </a:lnTo>
                  <a:lnTo>
                    <a:pt x="206197" y="31280"/>
                  </a:lnTo>
                  <a:lnTo>
                    <a:pt x="206197" y="51740"/>
                  </a:lnTo>
                  <a:close/>
                </a:path>
                <a:path w="206198" h="247891">
                  <a:moveTo>
                    <a:pt x="176490" y="229300"/>
                  </a:moveTo>
                  <a:lnTo>
                    <a:pt x="156628" y="187107"/>
                  </a:lnTo>
                  <a:lnTo>
                    <a:pt x="145097" y="130539"/>
                  </a:lnTo>
                  <a:lnTo>
                    <a:pt x="140462" y="68821"/>
                  </a:lnTo>
                  <a:lnTo>
                    <a:pt x="140462" y="51740"/>
                  </a:lnTo>
                  <a:lnTo>
                    <a:pt x="163754" y="51740"/>
                  </a:lnTo>
                  <a:lnTo>
                    <a:pt x="164120" y="74706"/>
                  </a:lnTo>
                  <a:lnTo>
                    <a:pt x="166510" y="105555"/>
                  </a:lnTo>
                  <a:lnTo>
                    <a:pt x="169205" y="132620"/>
                  </a:lnTo>
                  <a:lnTo>
                    <a:pt x="170485" y="144234"/>
                  </a:lnTo>
                  <a:lnTo>
                    <a:pt x="179307" y="182795"/>
                  </a:lnTo>
                  <a:lnTo>
                    <a:pt x="191222" y="207797"/>
                  </a:lnTo>
                  <a:lnTo>
                    <a:pt x="206197" y="225336"/>
                  </a:lnTo>
                  <a:lnTo>
                    <a:pt x="206121" y="24789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5449" y="9167532"/>
              <a:ext cx="25515" cy="23431"/>
            </a:xfrm>
            <a:custGeom>
              <a:avLst/>
              <a:gdLst/>
              <a:ahLst/>
              <a:cxnLst/>
              <a:rect l="l" t="t" r="r" b="b"/>
              <a:pathLst>
                <a:path w="25515" h="23431">
                  <a:moveTo>
                    <a:pt x="5106" y="23431"/>
                  </a:moveTo>
                  <a:lnTo>
                    <a:pt x="3329" y="18392"/>
                  </a:lnTo>
                  <a:lnTo>
                    <a:pt x="0" y="0"/>
                  </a:lnTo>
                  <a:lnTo>
                    <a:pt x="20930" y="0"/>
                  </a:lnTo>
                  <a:lnTo>
                    <a:pt x="22279" y="9606"/>
                  </a:lnTo>
                  <a:lnTo>
                    <a:pt x="25515" y="2343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25652" y="9167558"/>
              <a:ext cx="215152" cy="91822"/>
            </a:xfrm>
            <a:custGeom>
              <a:avLst/>
              <a:gdLst/>
              <a:ahLst/>
              <a:cxnLst/>
              <a:rect l="l" t="t" r="r" b="b"/>
              <a:pathLst>
                <a:path w="215152" h="91822">
                  <a:moveTo>
                    <a:pt x="109716" y="18415"/>
                  </a:moveTo>
                  <a:lnTo>
                    <a:pt x="104674" y="18415"/>
                  </a:lnTo>
                  <a:lnTo>
                    <a:pt x="119241" y="0"/>
                  </a:lnTo>
                  <a:lnTo>
                    <a:pt x="215151" y="66612"/>
                  </a:lnTo>
                  <a:lnTo>
                    <a:pt x="215151" y="91021"/>
                  </a:lnTo>
                  <a:close/>
                </a:path>
                <a:path w="215152" h="91822">
                  <a:moveTo>
                    <a:pt x="0" y="67285"/>
                  </a:moveTo>
                  <a:lnTo>
                    <a:pt x="95149" y="0"/>
                  </a:lnTo>
                  <a:lnTo>
                    <a:pt x="119241" y="0"/>
                  </a:lnTo>
                  <a:lnTo>
                    <a:pt x="104674" y="18415"/>
                  </a:lnTo>
                  <a:lnTo>
                    <a:pt x="0" y="9182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60615" y="9237040"/>
              <a:ext cx="146305" cy="20422"/>
            </a:xfrm>
            <a:custGeom>
              <a:avLst/>
              <a:gdLst/>
              <a:ahLst/>
              <a:cxnLst/>
              <a:rect l="l" t="t" r="r" b="b"/>
              <a:pathLst>
                <a:path w="146305" h="20422">
                  <a:moveTo>
                    <a:pt x="1" y="20422"/>
                  </a:moveTo>
                  <a:lnTo>
                    <a:pt x="146305" y="20422"/>
                  </a:lnTo>
                  <a:lnTo>
                    <a:pt x="146305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33871" y="9299938"/>
              <a:ext cx="200064" cy="117628"/>
            </a:xfrm>
            <a:custGeom>
              <a:avLst/>
              <a:gdLst/>
              <a:ahLst/>
              <a:cxnLst/>
              <a:rect l="l" t="t" r="r" b="b"/>
              <a:pathLst>
                <a:path w="200064" h="117628">
                  <a:moveTo>
                    <a:pt x="71273" y="20409"/>
                  </a:moveTo>
                  <a:lnTo>
                    <a:pt x="45975" y="20409"/>
                  </a:lnTo>
                  <a:lnTo>
                    <a:pt x="1" y="20409"/>
                  </a:lnTo>
                  <a:lnTo>
                    <a:pt x="1" y="0"/>
                  </a:lnTo>
                  <a:lnTo>
                    <a:pt x="196292" y="0"/>
                  </a:lnTo>
                  <a:lnTo>
                    <a:pt x="196292" y="20409"/>
                  </a:lnTo>
                  <a:close/>
                </a:path>
                <a:path w="200064" h="117628">
                  <a:moveTo>
                    <a:pt x="178182" y="114897"/>
                  </a:moveTo>
                  <a:lnTo>
                    <a:pt x="170206" y="97955"/>
                  </a:lnTo>
                  <a:lnTo>
                    <a:pt x="6808" y="94564"/>
                  </a:lnTo>
                  <a:lnTo>
                    <a:pt x="20334" y="93231"/>
                  </a:lnTo>
                  <a:lnTo>
                    <a:pt x="45975" y="20409"/>
                  </a:lnTo>
                  <a:lnTo>
                    <a:pt x="71273" y="20409"/>
                  </a:lnTo>
                  <a:lnTo>
                    <a:pt x="44514" y="92202"/>
                  </a:lnTo>
                  <a:lnTo>
                    <a:pt x="97089" y="89463"/>
                  </a:lnTo>
                  <a:lnTo>
                    <a:pt x="133481" y="84452"/>
                  </a:lnTo>
                  <a:lnTo>
                    <a:pt x="154628" y="79636"/>
                  </a:lnTo>
                  <a:lnTo>
                    <a:pt x="161469" y="77483"/>
                  </a:lnTo>
                  <a:lnTo>
                    <a:pt x="149499" y="55094"/>
                  </a:lnTo>
                  <a:lnTo>
                    <a:pt x="142025" y="41631"/>
                  </a:lnTo>
                  <a:lnTo>
                    <a:pt x="166117" y="41631"/>
                  </a:lnTo>
                  <a:lnTo>
                    <a:pt x="173452" y="54762"/>
                  </a:lnTo>
                  <a:lnTo>
                    <a:pt x="184895" y="79760"/>
                  </a:lnTo>
                  <a:lnTo>
                    <a:pt x="195437" y="104010"/>
                  </a:lnTo>
                  <a:lnTo>
                    <a:pt x="200064" y="114897"/>
                  </a:lnTo>
                  <a:close/>
                </a:path>
                <a:path w="200064" h="117628">
                  <a:moveTo>
                    <a:pt x="6808" y="114897"/>
                  </a:moveTo>
                  <a:lnTo>
                    <a:pt x="6808" y="94564"/>
                  </a:lnTo>
                  <a:lnTo>
                    <a:pt x="170206" y="97955"/>
                  </a:lnTo>
                  <a:lnTo>
                    <a:pt x="120753" y="108901"/>
                  </a:lnTo>
                  <a:lnTo>
                    <a:pt x="67243" y="113803"/>
                  </a:lnTo>
                  <a:lnTo>
                    <a:pt x="24365" y="11501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156886" y="9167465"/>
              <a:ext cx="132106" cy="247383"/>
            </a:xfrm>
            <a:custGeom>
              <a:avLst/>
              <a:gdLst/>
              <a:ahLst/>
              <a:cxnLst/>
              <a:rect l="l" t="t" r="r" b="b"/>
              <a:pathLst>
                <a:path w="132106" h="247383">
                  <a:moveTo>
                    <a:pt x="80582" y="69138"/>
                  </a:moveTo>
                  <a:lnTo>
                    <a:pt x="56630" y="69138"/>
                  </a:lnTo>
                  <a:lnTo>
                    <a:pt x="10656" y="69138"/>
                  </a:lnTo>
                  <a:lnTo>
                    <a:pt x="10656" y="48641"/>
                  </a:lnTo>
                  <a:lnTo>
                    <a:pt x="56630" y="48641"/>
                  </a:lnTo>
                  <a:lnTo>
                    <a:pt x="56630" y="0"/>
                  </a:lnTo>
                  <a:lnTo>
                    <a:pt x="80582" y="0"/>
                  </a:lnTo>
                  <a:lnTo>
                    <a:pt x="80582" y="48641"/>
                  </a:lnTo>
                  <a:lnTo>
                    <a:pt x="124651" y="48641"/>
                  </a:lnTo>
                  <a:lnTo>
                    <a:pt x="124651" y="69138"/>
                  </a:lnTo>
                  <a:close/>
                </a:path>
                <a:path w="132106" h="247383">
                  <a:moveTo>
                    <a:pt x="0" y="247383"/>
                  </a:moveTo>
                  <a:lnTo>
                    <a:pt x="0" y="226974"/>
                  </a:lnTo>
                  <a:lnTo>
                    <a:pt x="56630" y="226974"/>
                  </a:lnTo>
                  <a:lnTo>
                    <a:pt x="56630" y="69138"/>
                  </a:lnTo>
                  <a:lnTo>
                    <a:pt x="80582" y="69138"/>
                  </a:lnTo>
                  <a:lnTo>
                    <a:pt x="80582" y="226974"/>
                  </a:lnTo>
                  <a:lnTo>
                    <a:pt x="132106" y="226974"/>
                  </a:lnTo>
                  <a:lnTo>
                    <a:pt x="132106" y="24738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067205" y="9167490"/>
              <a:ext cx="100686" cy="247383"/>
            </a:xfrm>
            <a:custGeom>
              <a:avLst/>
              <a:gdLst/>
              <a:ahLst/>
              <a:cxnLst/>
              <a:rect l="l" t="t" r="r" b="b"/>
              <a:pathLst>
                <a:path w="100686" h="247383">
                  <a:moveTo>
                    <a:pt x="61659" y="150978"/>
                  </a:moveTo>
                  <a:lnTo>
                    <a:pt x="28193" y="143715"/>
                  </a:lnTo>
                  <a:lnTo>
                    <a:pt x="49994" y="113706"/>
                  </a:lnTo>
                  <a:lnTo>
                    <a:pt x="64986" y="78143"/>
                  </a:lnTo>
                  <a:lnTo>
                    <a:pt x="68606" y="61595"/>
                  </a:lnTo>
                  <a:lnTo>
                    <a:pt x="4001" y="61595"/>
                  </a:lnTo>
                  <a:lnTo>
                    <a:pt x="4001" y="41262"/>
                  </a:lnTo>
                  <a:lnTo>
                    <a:pt x="38748" y="41262"/>
                  </a:lnTo>
                  <a:lnTo>
                    <a:pt x="38748" y="0"/>
                  </a:lnTo>
                  <a:lnTo>
                    <a:pt x="62764" y="0"/>
                  </a:lnTo>
                  <a:lnTo>
                    <a:pt x="62764" y="41262"/>
                  </a:lnTo>
                  <a:lnTo>
                    <a:pt x="94336" y="41262"/>
                  </a:lnTo>
                  <a:lnTo>
                    <a:pt x="92037" y="64325"/>
                  </a:lnTo>
                  <a:lnTo>
                    <a:pt x="83045" y="95644"/>
                  </a:lnTo>
                  <a:lnTo>
                    <a:pt x="66015" y="126581"/>
                  </a:lnTo>
                  <a:lnTo>
                    <a:pt x="100686" y="160147"/>
                  </a:lnTo>
                  <a:lnTo>
                    <a:pt x="100686" y="184823"/>
                  </a:lnTo>
                  <a:close/>
                </a:path>
                <a:path w="100686" h="247383">
                  <a:moveTo>
                    <a:pt x="0" y="172186"/>
                  </a:moveTo>
                  <a:lnTo>
                    <a:pt x="8542" y="164448"/>
                  </a:lnTo>
                  <a:lnTo>
                    <a:pt x="37694" y="164948"/>
                  </a:lnTo>
                  <a:lnTo>
                    <a:pt x="37414" y="165074"/>
                  </a:lnTo>
                  <a:lnTo>
                    <a:pt x="27380" y="176082"/>
                  </a:lnTo>
                  <a:lnTo>
                    <a:pt x="0" y="197396"/>
                  </a:lnTo>
                  <a:close/>
                </a:path>
                <a:path w="100686" h="247383">
                  <a:moveTo>
                    <a:pt x="37694" y="247383"/>
                  </a:moveTo>
                  <a:lnTo>
                    <a:pt x="37694" y="164948"/>
                  </a:lnTo>
                  <a:lnTo>
                    <a:pt x="8542" y="164448"/>
                  </a:lnTo>
                  <a:lnTo>
                    <a:pt x="28193" y="143715"/>
                  </a:lnTo>
                  <a:lnTo>
                    <a:pt x="61659" y="150978"/>
                  </a:lnTo>
                  <a:lnTo>
                    <a:pt x="61659" y="24738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63907" y="9571529"/>
              <a:ext cx="76797" cy="135103"/>
            </a:xfrm>
            <a:custGeom>
              <a:avLst/>
              <a:gdLst/>
              <a:ahLst/>
              <a:cxnLst/>
              <a:rect l="l" t="t" r="r" b="b"/>
              <a:pathLst>
                <a:path w="76797" h="135103">
                  <a:moveTo>
                    <a:pt x="0" y="135103"/>
                  </a:moveTo>
                  <a:lnTo>
                    <a:pt x="0" y="0"/>
                  </a:lnTo>
                  <a:lnTo>
                    <a:pt x="14567" y="0"/>
                  </a:lnTo>
                  <a:lnTo>
                    <a:pt x="14567" y="51422"/>
                  </a:lnTo>
                  <a:lnTo>
                    <a:pt x="32361" y="38016"/>
                  </a:lnTo>
                  <a:lnTo>
                    <a:pt x="41262" y="49467"/>
                  </a:lnTo>
                  <a:lnTo>
                    <a:pt x="26195" y="53863"/>
                  </a:lnTo>
                  <a:lnTo>
                    <a:pt x="14567" y="80747"/>
                  </a:lnTo>
                  <a:lnTo>
                    <a:pt x="14567" y="135103"/>
                  </a:lnTo>
                  <a:close/>
                </a:path>
                <a:path w="76797" h="135103">
                  <a:moveTo>
                    <a:pt x="62065" y="135103"/>
                  </a:moveTo>
                  <a:lnTo>
                    <a:pt x="62065" y="80747"/>
                  </a:lnTo>
                  <a:lnTo>
                    <a:pt x="59465" y="59454"/>
                  </a:lnTo>
                  <a:lnTo>
                    <a:pt x="41262" y="49467"/>
                  </a:lnTo>
                  <a:lnTo>
                    <a:pt x="32361" y="38016"/>
                  </a:lnTo>
                  <a:lnTo>
                    <a:pt x="44869" y="36030"/>
                  </a:lnTo>
                  <a:lnTo>
                    <a:pt x="72542" y="51422"/>
                  </a:lnTo>
                  <a:lnTo>
                    <a:pt x="75898" y="62336"/>
                  </a:lnTo>
                  <a:lnTo>
                    <a:pt x="76797" y="80747"/>
                  </a:lnTo>
                  <a:lnTo>
                    <a:pt x="76797" y="13510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61340" y="9582509"/>
              <a:ext cx="56338" cy="126734"/>
            </a:xfrm>
            <a:custGeom>
              <a:avLst/>
              <a:gdLst/>
              <a:ahLst/>
              <a:cxnLst/>
              <a:rect l="l" t="t" r="r" b="b"/>
              <a:pathLst>
                <a:path w="56338" h="126734">
                  <a:moveTo>
                    <a:pt x="27013" y="41263"/>
                  </a:moveTo>
                  <a:lnTo>
                    <a:pt x="12446" y="41263"/>
                  </a:lnTo>
                  <a:lnTo>
                    <a:pt x="0" y="41263"/>
                  </a:lnTo>
                  <a:lnTo>
                    <a:pt x="0" y="27674"/>
                  </a:lnTo>
                  <a:lnTo>
                    <a:pt x="12446" y="27674"/>
                  </a:lnTo>
                  <a:lnTo>
                    <a:pt x="12446" y="0"/>
                  </a:lnTo>
                  <a:lnTo>
                    <a:pt x="27013" y="0"/>
                  </a:lnTo>
                  <a:lnTo>
                    <a:pt x="27013" y="27674"/>
                  </a:lnTo>
                  <a:lnTo>
                    <a:pt x="56337" y="27674"/>
                  </a:lnTo>
                  <a:lnTo>
                    <a:pt x="56337" y="41263"/>
                  </a:lnTo>
                  <a:close/>
                </a:path>
                <a:path w="56338" h="126734">
                  <a:moveTo>
                    <a:pt x="16112" y="116912"/>
                  </a:moveTo>
                  <a:lnTo>
                    <a:pt x="12446" y="96279"/>
                  </a:lnTo>
                  <a:lnTo>
                    <a:pt x="12446" y="41263"/>
                  </a:lnTo>
                  <a:lnTo>
                    <a:pt x="27013" y="41263"/>
                  </a:lnTo>
                  <a:lnTo>
                    <a:pt x="27013" y="96279"/>
                  </a:lnTo>
                  <a:lnTo>
                    <a:pt x="28877" y="108182"/>
                  </a:lnTo>
                  <a:lnTo>
                    <a:pt x="41923" y="113322"/>
                  </a:lnTo>
                  <a:lnTo>
                    <a:pt x="55029" y="112167"/>
                  </a:lnTo>
                  <a:lnTo>
                    <a:pt x="55029" y="125603"/>
                  </a:lnTo>
                  <a:lnTo>
                    <a:pt x="39789" y="12673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34438" y="9582509"/>
              <a:ext cx="56339" cy="126734"/>
            </a:xfrm>
            <a:custGeom>
              <a:avLst/>
              <a:gdLst/>
              <a:ahLst/>
              <a:cxnLst/>
              <a:rect l="l" t="t" r="r" b="b"/>
              <a:pathLst>
                <a:path w="56339" h="126734">
                  <a:moveTo>
                    <a:pt x="27014" y="41263"/>
                  </a:moveTo>
                  <a:lnTo>
                    <a:pt x="12447" y="41263"/>
                  </a:lnTo>
                  <a:lnTo>
                    <a:pt x="1" y="41263"/>
                  </a:lnTo>
                  <a:lnTo>
                    <a:pt x="1" y="27674"/>
                  </a:lnTo>
                  <a:lnTo>
                    <a:pt x="12447" y="27674"/>
                  </a:lnTo>
                  <a:lnTo>
                    <a:pt x="12447" y="0"/>
                  </a:lnTo>
                  <a:lnTo>
                    <a:pt x="27014" y="0"/>
                  </a:lnTo>
                  <a:lnTo>
                    <a:pt x="27014" y="27674"/>
                  </a:lnTo>
                  <a:lnTo>
                    <a:pt x="56338" y="27674"/>
                  </a:lnTo>
                  <a:lnTo>
                    <a:pt x="56338" y="41263"/>
                  </a:lnTo>
                  <a:close/>
                </a:path>
                <a:path w="56339" h="126734">
                  <a:moveTo>
                    <a:pt x="16112" y="116912"/>
                  </a:moveTo>
                  <a:lnTo>
                    <a:pt x="12447" y="96279"/>
                  </a:lnTo>
                  <a:lnTo>
                    <a:pt x="12447" y="41263"/>
                  </a:lnTo>
                  <a:lnTo>
                    <a:pt x="27014" y="41263"/>
                  </a:lnTo>
                  <a:lnTo>
                    <a:pt x="27014" y="96279"/>
                  </a:lnTo>
                  <a:lnTo>
                    <a:pt x="28878" y="108182"/>
                  </a:lnTo>
                  <a:lnTo>
                    <a:pt x="41924" y="113322"/>
                  </a:lnTo>
                  <a:lnTo>
                    <a:pt x="55030" y="112167"/>
                  </a:lnTo>
                  <a:lnTo>
                    <a:pt x="55030" y="125603"/>
                  </a:lnTo>
                  <a:lnTo>
                    <a:pt x="39790" y="12673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12292" y="9607564"/>
              <a:ext cx="89244" cy="142621"/>
            </a:xfrm>
            <a:custGeom>
              <a:avLst/>
              <a:gdLst/>
              <a:ahLst/>
              <a:cxnLst/>
              <a:rect l="l" t="t" r="r" b="b"/>
              <a:pathLst>
                <a:path w="89244" h="142621">
                  <a:moveTo>
                    <a:pt x="14567" y="86131"/>
                  </a:moveTo>
                  <a:lnTo>
                    <a:pt x="14567" y="15545"/>
                  </a:lnTo>
                  <a:lnTo>
                    <a:pt x="46165" y="0"/>
                  </a:lnTo>
                  <a:lnTo>
                    <a:pt x="44044" y="13589"/>
                  </a:lnTo>
                  <a:lnTo>
                    <a:pt x="24432" y="21018"/>
                  </a:lnTo>
                  <a:lnTo>
                    <a:pt x="13907" y="50927"/>
                  </a:lnTo>
                  <a:lnTo>
                    <a:pt x="24432" y="80769"/>
                  </a:lnTo>
                  <a:lnTo>
                    <a:pt x="44044" y="88265"/>
                  </a:lnTo>
                  <a:lnTo>
                    <a:pt x="68136" y="75797"/>
                  </a:lnTo>
                  <a:lnTo>
                    <a:pt x="74664" y="50927"/>
                  </a:lnTo>
                  <a:lnTo>
                    <a:pt x="68136" y="26057"/>
                  </a:lnTo>
                  <a:lnTo>
                    <a:pt x="44044" y="13589"/>
                  </a:lnTo>
                  <a:lnTo>
                    <a:pt x="46165" y="0"/>
                  </a:lnTo>
                  <a:lnTo>
                    <a:pt x="76920" y="13857"/>
                  </a:lnTo>
                  <a:lnTo>
                    <a:pt x="89243" y="50927"/>
                  </a:lnTo>
                  <a:lnTo>
                    <a:pt x="76920" y="87848"/>
                  </a:lnTo>
                  <a:lnTo>
                    <a:pt x="46165" y="101689"/>
                  </a:lnTo>
                  <a:close/>
                </a:path>
                <a:path w="89244" h="142621">
                  <a:moveTo>
                    <a:pt x="0" y="142621"/>
                  </a:moveTo>
                  <a:lnTo>
                    <a:pt x="0" y="2616"/>
                  </a:lnTo>
                  <a:lnTo>
                    <a:pt x="14567" y="2616"/>
                  </a:lnTo>
                  <a:lnTo>
                    <a:pt x="14567" y="15545"/>
                  </a:lnTo>
                  <a:lnTo>
                    <a:pt x="14567" y="86131"/>
                  </a:lnTo>
                  <a:lnTo>
                    <a:pt x="14567" y="14262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18364" y="9607564"/>
              <a:ext cx="70244" cy="101689"/>
            </a:xfrm>
            <a:custGeom>
              <a:avLst/>
              <a:gdLst/>
              <a:ahLst/>
              <a:cxnLst/>
              <a:rect l="l" t="t" r="r" b="b"/>
              <a:pathLst>
                <a:path w="70244" h="101689">
                  <a:moveTo>
                    <a:pt x="38976" y="13589"/>
                  </a:moveTo>
                  <a:lnTo>
                    <a:pt x="14904" y="7228"/>
                  </a:lnTo>
                  <a:lnTo>
                    <a:pt x="38811" y="0"/>
                  </a:lnTo>
                  <a:lnTo>
                    <a:pt x="64186" y="6058"/>
                  </a:lnTo>
                  <a:lnTo>
                    <a:pt x="60427" y="19482"/>
                  </a:lnTo>
                  <a:close/>
                </a:path>
                <a:path w="70244" h="101689">
                  <a:moveTo>
                    <a:pt x="19817" y="100727"/>
                  </a:moveTo>
                  <a:lnTo>
                    <a:pt x="0" y="93993"/>
                  </a:lnTo>
                  <a:lnTo>
                    <a:pt x="4915" y="81382"/>
                  </a:lnTo>
                  <a:lnTo>
                    <a:pt x="31598" y="88265"/>
                  </a:lnTo>
                  <a:lnTo>
                    <a:pt x="44845" y="86319"/>
                  </a:lnTo>
                  <a:lnTo>
                    <a:pt x="55512" y="72695"/>
                  </a:lnTo>
                  <a:lnTo>
                    <a:pt x="48838" y="61346"/>
                  </a:lnTo>
                  <a:lnTo>
                    <a:pt x="35039" y="56007"/>
                  </a:lnTo>
                  <a:lnTo>
                    <a:pt x="14246" y="47442"/>
                  </a:lnTo>
                  <a:lnTo>
                    <a:pt x="4750" y="27838"/>
                  </a:lnTo>
                  <a:lnTo>
                    <a:pt x="14904" y="7228"/>
                  </a:lnTo>
                  <a:lnTo>
                    <a:pt x="38976" y="13589"/>
                  </a:lnTo>
                  <a:lnTo>
                    <a:pt x="25714" y="16537"/>
                  </a:lnTo>
                  <a:lnTo>
                    <a:pt x="19330" y="27343"/>
                  </a:lnTo>
                  <a:lnTo>
                    <a:pt x="24279" y="37537"/>
                  </a:lnTo>
                  <a:lnTo>
                    <a:pt x="42736" y="44539"/>
                  </a:lnTo>
                  <a:lnTo>
                    <a:pt x="60543" y="52583"/>
                  </a:lnTo>
                  <a:lnTo>
                    <a:pt x="70244" y="72542"/>
                  </a:lnTo>
                  <a:lnTo>
                    <a:pt x="57210" y="95407"/>
                  </a:lnTo>
                  <a:lnTo>
                    <a:pt x="31280" y="10168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11758" y="9610344"/>
              <a:ext cx="20791" cy="96291"/>
            </a:xfrm>
            <a:custGeom>
              <a:avLst/>
              <a:gdLst/>
              <a:ahLst/>
              <a:cxnLst/>
              <a:rect l="l" t="t" r="r" b="b"/>
              <a:pathLst>
                <a:path w="20791" h="96291">
                  <a:moveTo>
                    <a:pt x="1" y="21285"/>
                  </a:moveTo>
                  <a:lnTo>
                    <a:pt x="1" y="0"/>
                  </a:lnTo>
                  <a:lnTo>
                    <a:pt x="20791" y="0"/>
                  </a:lnTo>
                  <a:lnTo>
                    <a:pt x="20791" y="21285"/>
                  </a:lnTo>
                  <a:close/>
                </a:path>
                <a:path w="20791" h="96291">
                  <a:moveTo>
                    <a:pt x="1" y="96291"/>
                  </a:moveTo>
                  <a:lnTo>
                    <a:pt x="1" y="75006"/>
                  </a:lnTo>
                  <a:lnTo>
                    <a:pt x="20791" y="75006"/>
                  </a:lnTo>
                  <a:lnTo>
                    <a:pt x="20791" y="9629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53913" y="9577597"/>
              <a:ext cx="75325" cy="129032"/>
            </a:xfrm>
            <a:custGeom>
              <a:avLst/>
              <a:gdLst/>
              <a:ahLst/>
              <a:cxnLst/>
              <a:rect l="l" t="t" r="r" b="b"/>
              <a:pathLst>
                <a:path w="75325" h="129032">
                  <a:moveTo>
                    <a:pt x="1" y="129032"/>
                  </a:moveTo>
                  <a:lnTo>
                    <a:pt x="62218" y="0"/>
                  </a:lnTo>
                  <a:lnTo>
                    <a:pt x="75324" y="0"/>
                  </a:lnTo>
                  <a:lnTo>
                    <a:pt x="13107" y="12903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21183" y="9577597"/>
              <a:ext cx="75324" cy="129032"/>
            </a:xfrm>
            <a:custGeom>
              <a:avLst/>
              <a:gdLst/>
              <a:ahLst/>
              <a:cxnLst/>
              <a:rect l="l" t="t" r="r" b="b"/>
              <a:pathLst>
                <a:path w="75324" h="129032">
                  <a:moveTo>
                    <a:pt x="0" y="129032"/>
                  </a:moveTo>
                  <a:lnTo>
                    <a:pt x="62217" y="0"/>
                  </a:lnTo>
                  <a:lnTo>
                    <a:pt x="75324" y="0"/>
                  </a:lnTo>
                  <a:lnTo>
                    <a:pt x="13107" y="12903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005315" y="9610181"/>
              <a:ext cx="143778" cy="96444"/>
            </a:xfrm>
            <a:custGeom>
              <a:avLst/>
              <a:gdLst/>
              <a:ahLst/>
              <a:cxnLst/>
              <a:rect l="l" t="t" r="r" b="b"/>
              <a:pathLst>
                <a:path w="143778" h="96444">
                  <a:moveTo>
                    <a:pt x="30950" y="96444"/>
                  </a:moveTo>
                  <a:lnTo>
                    <a:pt x="1" y="0"/>
                  </a:lnTo>
                  <a:lnTo>
                    <a:pt x="15393" y="0"/>
                  </a:lnTo>
                  <a:lnTo>
                    <a:pt x="40450" y="81877"/>
                  </a:lnTo>
                  <a:lnTo>
                    <a:pt x="61900" y="0"/>
                  </a:lnTo>
                  <a:lnTo>
                    <a:pt x="81877" y="0"/>
                  </a:lnTo>
                  <a:lnTo>
                    <a:pt x="71883" y="11786"/>
                  </a:lnTo>
                  <a:lnTo>
                    <a:pt x="49785" y="96444"/>
                  </a:lnTo>
                  <a:close/>
                </a:path>
                <a:path w="143778" h="96444">
                  <a:moveTo>
                    <a:pt x="93993" y="96444"/>
                  </a:moveTo>
                  <a:lnTo>
                    <a:pt x="71883" y="11786"/>
                  </a:lnTo>
                  <a:lnTo>
                    <a:pt x="81877" y="0"/>
                  </a:lnTo>
                  <a:lnTo>
                    <a:pt x="103328" y="81877"/>
                  </a:lnTo>
                  <a:lnTo>
                    <a:pt x="128385" y="0"/>
                  </a:lnTo>
                  <a:lnTo>
                    <a:pt x="143777" y="0"/>
                  </a:lnTo>
                  <a:lnTo>
                    <a:pt x="112827" y="9644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164841" y="9610181"/>
              <a:ext cx="143778" cy="96444"/>
            </a:xfrm>
            <a:custGeom>
              <a:avLst/>
              <a:gdLst/>
              <a:ahLst/>
              <a:cxnLst/>
              <a:rect l="l" t="t" r="r" b="b"/>
              <a:pathLst>
                <a:path w="143778" h="96444">
                  <a:moveTo>
                    <a:pt x="30950" y="96444"/>
                  </a:moveTo>
                  <a:lnTo>
                    <a:pt x="0" y="0"/>
                  </a:lnTo>
                  <a:lnTo>
                    <a:pt x="15393" y="0"/>
                  </a:lnTo>
                  <a:lnTo>
                    <a:pt x="40450" y="81877"/>
                  </a:lnTo>
                  <a:lnTo>
                    <a:pt x="61900" y="0"/>
                  </a:lnTo>
                  <a:lnTo>
                    <a:pt x="81877" y="0"/>
                  </a:lnTo>
                  <a:lnTo>
                    <a:pt x="71883" y="11786"/>
                  </a:lnTo>
                  <a:lnTo>
                    <a:pt x="49784" y="96444"/>
                  </a:lnTo>
                  <a:close/>
                </a:path>
                <a:path w="143778" h="96444">
                  <a:moveTo>
                    <a:pt x="93993" y="96444"/>
                  </a:moveTo>
                  <a:lnTo>
                    <a:pt x="71883" y="11786"/>
                  </a:lnTo>
                  <a:lnTo>
                    <a:pt x="81877" y="0"/>
                  </a:lnTo>
                  <a:lnTo>
                    <a:pt x="103328" y="81877"/>
                  </a:lnTo>
                  <a:lnTo>
                    <a:pt x="128385" y="0"/>
                  </a:lnTo>
                  <a:lnTo>
                    <a:pt x="143777" y="0"/>
                  </a:lnTo>
                  <a:lnTo>
                    <a:pt x="112827" y="9644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324366" y="9610181"/>
              <a:ext cx="143777" cy="96444"/>
            </a:xfrm>
            <a:custGeom>
              <a:avLst/>
              <a:gdLst/>
              <a:ahLst/>
              <a:cxnLst/>
              <a:rect l="l" t="t" r="r" b="b"/>
              <a:pathLst>
                <a:path w="143777" h="96444">
                  <a:moveTo>
                    <a:pt x="30950" y="96444"/>
                  </a:moveTo>
                  <a:lnTo>
                    <a:pt x="0" y="0"/>
                  </a:lnTo>
                  <a:lnTo>
                    <a:pt x="15393" y="0"/>
                  </a:lnTo>
                  <a:lnTo>
                    <a:pt x="40450" y="81877"/>
                  </a:lnTo>
                  <a:lnTo>
                    <a:pt x="61900" y="0"/>
                  </a:lnTo>
                  <a:lnTo>
                    <a:pt x="81877" y="0"/>
                  </a:lnTo>
                  <a:lnTo>
                    <a:pt x="71882" y="11786"/>
                  </a:lnTo>
                  <a:lnTo>
                    <a:pt x="49784" y="96444"/>
                  </a:lnTo>
                  <a:close/>
                </a:path>
                <a:path w="143777" h="96444">
                  <a:moveTo>
                    <a:pt x="93993" y="96444"/>
                  </a:moveTo>
                  <a:lnTo>
                    <a:pt x="71882" y="11786"/>
                  </a:lnTo>
                  <a:lnTo>
                    <a:pt x="81877" y="0"/>
                  </a:lnTo>
                  <a:lnTo>
                    <a:pt x="103327" y="81877"/>
                  </a:lnTo>
                  <a:lnTo>
                    <a:pt x="128385" y="0"/>
                  </a:lnTo>
                  <a:lnTo>
                    <a:pt x="143777" y="0"/>
                  </a:lnTo>
                  <a:lnTo>
                    <a:pt x="112827" y="9644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480883" y="9685350"/>
              <a:ext cx="20791" cy="21285"/>
            </a:xfrm>
            <a:custGeom>
              <a:avLst/>
              <a:gdLst/>
              <a:ahLst/>
              <a:cxnLst/>
              <a:rect l="l" t="t" r="r" b="b"/>
              <a:pathLst>
                <a:path w="20791" h="21285">
                  <a:moveTo>
                    <a:pt x="1" y="21285"/>
                  </a:moveTo>
                  <a:lnTo>
                    <a:pt x="20790" y="21285"/>
                  </a:lnTo>
                  <a:lnTo>
                    <a:pt x="2079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529032" y="9607566"/>
              <a:ext cx="83021" cy="101677"/>
            </a:xfrm>
            <a:custGeom>
              <a:avLst/>
              <a:gdLst/>
              <a:ahLst/>
              <a:cxnLst/>
              <a:rect l="l" t="t" r="r" b="b"/>
              <a:pathLst>
                <a:path w="83021" h="101677">
                  <a:moveTo>
                    <a:pt x="9170" y="8014"/>
                  </a:moveTo>
                  <a:lnTo>
                    <a:pt x="40285" y="13590"/>
                  </a:lnTo>
                  <a:lnTo>
                    <a:pt x="10479" y="22594"/>
                  </a:lnTo>
                  <a:close/>
                </a:path>
                <a:path w="83021" h="101677">
                  <a:moveTo>
                    <a:pt x="67629" y="99060"/>
                  </a:moveTo>
                  <a:lnTo>
                    <a:pt x="65012" y="87110"/>
                  </a:lnTo>
                  <a:lnTo>
                    <a:pt x="64847" y="68606"/>
                  </a:lnTo>
                  <a:lnTo>
                    <a:pt x="64847" y="48464"/>
                  </a:lnTo>
                  <a:lnTo>
                    <a:pt x="16744" y="46340"/>
                  </a:lnTo>
                  <a:lnTo>
                    <a:pt x="46013" y="39294"/>
                  </a:lnTo>
                  <a:lnTo>
                    <a:pt x="64517" y="29299"/>
                  </a:lnTo>
                  <a:lnTo>
                    <a:pt x="57007" y="17273"/>
                  </a:lnTo>
                  <a:lnTo>
                    <a:pt x="40285" y="13590"/>
                  </a:lnTo>
                  <a:lnTo>
                    <a:pt x="9170" y="8014"/>
                  </a:lnTo>
                  <a:lnTo>
                    <a:pt x="40451" y="0"/>
                  </a:lnTo>
                  <a:lnTo>
                    <a:pt x="54328" y="1514"/>
                  </a:lnTo>
                  <a:lnTo>
                    <a:pt x="72874" y="12116"/>
                  </a:lnTo>
                  <a:lnTo>
                    <a:pt x="79414" y="36678"/>
                  </a:lnTo>
                  <a:lnTo>
                    <a:pt x="79414" y="80887"/>
                  </a:lnTo>
                  <a:lnTo>
                    <a:pt x="83021" y="99060"/>
                  </a:lnTo>
                  <a:close/>
                </a:path>
                <a:path w="83021" h="101677">
                  <a:moveTo>
                    <a:pt x="7370" y="93185"/>
                  </a:moveTo>
                  <a:lnTo>
                    <a:pt x="1" y="73521"/>
                  </a:lnTo>
                  <a:lnTo>
                    <a:pt x="16744" y="46340"/>
                  </a:lnTo>
                  <a:lnTo>
                    <a:pt x="64847" y="48464"/>
                  </a:lnTo>
                  <a:lnTo>
                    <a:pt x="58050" y="50556"/>
                  </a:lnTo>
                  <a:lnTo>
                    <a:pt x="44375" y="52401"/>
                  </a:lnTo>
                  <a:lnTo>
                    <a:pt x="24056" y="57371"/>
                  </a:lnTo>
                  <a:lnTo>
                    <a:pt x="14416" y="73038"/>
                  </a:lnTo>
                  <a:lnTo>
                    <a:pt x="31446" y="88583"/>
                  </a:lnTo>
                  <a:lnTo>
                    <a:pt x="64847" y="68606"/>
                  </a:lnTo>
                  <a:lnTo>
                    <a:pt x="65012" y="87110"/>
                  </a:lnTo>
                  <a:lnTo>
                    <a:pt x="30456" y="10167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639872" y="9571532"/>
              <a:ext cx="80557" cy="135102"/>
            </a:xfrm>
            <a:custGeom>
              <a:avLst/>
              <a:gdLst/>
              <a:ahLst/>
              <a:cxnLst/>
              <a:rect l="l" t="t" r="r" b="b"/>
              <a:pathLst>
                <a:path w="80557" h="135102">
                  <a:moveTo>
                    <a:pt x="0" y="135102"/>
                  </a:moveTo>
                  <a:lnTo>
                    <a:pt x="0" y="0"/>
                  </a:lnTo>
                  <a:lnTo>
                    <a:pt x="14567" y="0"/>
                  </a:lnTo>
                  <a:lnTo>
                    <a:pt x="14567" y="76809"/>
                  </a:lnTo>
                  <a:lnTo>
                    <a:pt x="14567" y="80568"/>
                  </a:lnTo>
                  <a:lnTo>
                    <a:pt x="14567" y="135102"/>
                  </a:lnTo>
                  <a:close/>
                </a:path>
                <a:path w="80557" h="135102">
                  <a:moveTo>
                    <a:pt x="61405" y="135102"/>
                  </a:moveTo>
                  <a:lnTo>
                    <a:pt x="14567" y="80568"/>
                  </a:lnTo>
                  <a:lnTo>
                    <a:pt x="14567" y="76809"/>
                  </a:lnTo>
                  <a:lnTo>
                    <a:pt x="55664" y="38646"/>
                  </a:lnTo>
                  <a:lnTo>
                    <a:pt x="75159" y="38646"/>
                  </a:lnTo>
                  <a:lnTo>
                    <a:pt x="31103" y="79260"/>
                  </a:lnTo>
                  <a:lnTo>
                    <a:pt x="80556" y="13510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734315" y="9582509"/>
              <a:ext cx="56338" cy="126734"/>
            </a:xfrm>
            <a:custGeom>
              <a:avLst/>
              <a:gdLst/>
              <a:ahLst/>
              <a:cxnLst/>
              <a:rect l="l" t="t" r="r" b="b"/>
              <a:pathLst>
                <a:path w="56338" h="126734">
                  <a:moveTo>
                    <a:pt x="27014" y="41263"/>
                  </a:moveTo>
                  <a:lnTo>
                    <a:pt x="12447" y="41263"/>
                  </a:lnTo>
                  <a:lnTo>
                    <a:pt x="1" y="41263"/>
                  </a:lnTo>
                  <a:lnTo>
                    <a:pt x="1" y="27674"/>
                  </a:lnTo>
                  <a:lnTo>
                    <a:pt x="12447" y="27674"/>
                  </a:lnTo>
                  <a:lnTo>
                    <a:pt x="12447" y="0"/>
                  </a:lnTo>
                  <a:lnTo>
                    <a:pt x="27014" y="0"/>
                  </a:lnTo>
                  <a:lnTo>
                    <a:pt x="27014" y="27674"/>
                  </a:lnTo>
                  <a:lnTo>
                    <a:pt x="56338" y="27674"/>
                  </a:lnTo>
                  <a:lnTo>
                    <a:pt x="56338" y="41263"/>
                  </a:lnTo>
                  <a:close/>
                </a:path>
                <a:path w="56338" h="126734">
                  <a:moveTo>
                    <a:pt x="16112" y="116912"/>
                  </a:moveTo>
                  <a:lnTo>
                    <a:pt x="12447" y="96279"/>
                  </a:lnTo>
                  <a:lnTo>
                    <a:pt x="12447" y="41263"/>
                  </a:lnTo>
                  <a:lnTo>
                    <a:pt x="27014" y="41263"/>
                  </a:lnTo>
                  <a:lnTo>
                    <a:pt x="27014" y="96279"/>
                  </a:lnTo>
                  <a:lnTo>
                    <a:pt x="28878" y="108182"/>
                  </a:lnTo>
                  <a:lnTo>
                    <a:pt x="41924" y="113322"/>
                  </a:lnTo>
                  <a:lnTo>
                    <a:pt x="55030" y="112167"/>
                  </a:lnTo>
                  <a:lnTo>
                    <a:pt x="55030" y="125603"/>
                  </a:lnTo>
                  <a:lnTo>
                    <a:pt x="39790" y="12673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811680" y="9577603"/>
              <a:ext cx="17197" cy="129032"/>
            </a:xfrm>
            <a:custGeom>
              <a:avLst/>
              <a:gdLst/>
              <a:ahLst/>
              <a:cxnLst/>
              <a:rect l="l" t="t" r="r" b="b"/>
              <a:pathLst>
                <a:path w="17197" h="129032">
                  <a:moveTo>
                    <a:pt x="0" y="18009"/>
                  </a:moveTo>
                  <a:lnTo>
                    <a:pt x="0" y="0"/>
                  </a:lnTo>
                  <a:lnTo>
                    <a:pt x="17196" y="0"/>
                  </a:lnTo>
                  <a:lnTo>
                    <a:pt x="17196" y="18009"/>
                  </a:lnTo>
                  <a:close/>
                </a:path>
                <a:path w="17197" h="129032">
                  <a:moveTo>
                    <a:pt x="1143" y="129032"/>
                  </a:moveTo>
                  <a:lnTo>
                    <a:pt x="1143" y="32576"/>
                  </a:lnTo>
                  <a:lnTo>
                    <a:pt x="16040" y="32576"/>
                  </a:lnTo>
                  <a:lnTo>
                    <a:pt x="16040" y="12903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854294" y="9607564"/>
              <a:ext cx="95136" cy="101689"/>
            </a:xfrm>
            <a:custGeom>
              <a:avLst/>
              <a:gdLst/>
              <a:ahLst/>
              <a:cxnLst/>
              <a:rect l="l" t="t" r="r" b="b"/>
              <a:pathLst>
                <a:path w="95136" h="101689">
                  <a:moveTo>
                    <a:pt x="14367" y="88281"/>
                  </a:moveTo>
                  <a:lnTo>
                    <a:pt x="0" y="50927"/>
                  </a:lnTo>
                  <a:lnTo>
                    <a:pt x="14413" y="13367"/>
                  </a:lnTo>
                  <a:lnTo>
                    <a:pt x="47650" y="13589"/>
                  </a:lnTo>
                  <a:lnTo>
                    <a:pt x="25972" y="21633"/>
                  </a:lnTo>
                  <a:lnTo>
                    <a:pt x="14732" y="50927"/>
                  </a:lnTo>
                  <a:lnTo>
                    <a:pt x="25951" y="80154"/>
                  </a:lnTo>
                  <a:lnTo>
                    <a:pt x="47485" y="88265"/>
                  </a:lnTo>
                  <a:lnTo>
                    <a:pt x="69226" y="80154"/>
                  </a:lnTo>
                  <a:lnTo>
                    <a:pt x="80404" y="50927"/>
                  </a:lnTo>
                  <a:lnTo>
                    <a:pt x="69247" y="21695"/>
                  </a:lnTo>
                  <a:lnTo>
                    <a:pt x="47650" y="13589"/>
                  </a:lnTo>
                  <a:lnTo>
                    <a:pt x="14413" y="13367"/>
                  </a:lnTo>
                  <a:lnTo>
                    <a:pt x="47485" y="0"/>
                  </a:lnTo>
                  <a:lnTo>
                    <a:pt x="80769" y="13424"/>
                  </a:lnTo>
                  <a:lnTo>
                    <a:pt x="95136" y="50927"/>
                  </a:lnTo>
                  <a:lnTo>
                    <a:pt x="80789" y="88224"/>
                  </a:lnTo>
                  <a:lnTo>
                    <a:pt x="47650" y="10168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972310" y="9685350"/>
              <a:ext cx="20790" cy="21285"/>
            </a:xfrm>
            <a:custGeom>
              <a:avLst/>
              <a:gdLst/>
              <a:ahLst/>
              <a:cxnLst/>
              <a:rect l="l" t="t" r="r" b="b"/>
              <a:pathLst>
                <a:path w="20790" h="21285">
                  <a:moveTo>
                    <a:pt x="0" y="21285"/>
                  </a:moveTo>
                  <a:lnTo>
                    <a:pt x="20790" y="21285"/>
                  </a:lnTo>
                  <a:lnTo>
                    <a:pt x="207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015675" y="9607564"/>
              <a:ext cx="78601" cy="101689"/>
            </a:xfrm>
            <a:custGeom>
              <a:avLst/>
              <a:gdLst/>
              <a:ahLst/>
              <a:cxnLst/>
              <a:rect l="l" t="t" r="r" b="b"/>
              <a:pathLst>
                <a:path w="78601" h="101689">
                  <a:moveTo>
                    <a:pt x="50280" y="13424"/>
                  </a:moveTo>
                  <a:lnTo>
                    <a:pt x="78601" y="8522"/>
                  </a:lnTo>
                  <a:lnTo>
                    <a:pt x="74511" y="21933"/>
                  </a:lnTo>
                  <a:close/>
                </a:path>
                <a:path w="78601" h="101689">
                  <a:moveTo>
                    <a:pt x="12610" y="87009"/>
                  </a:moveTo>
                  <a:lnTo>
                    <a:pt x="0" y="51575"/>
                  </a:lnTo>
                  <a:lnTo>
                    <a:pt x="14247" y="14119"/>
                  </a:lnTo>
                  <a:lnTo>
                    <a:pt x="49619" y="0"/>
                  </a:lnTo>
                  <a:lnTo>
                    <a:pt x="78601" y="8522"/>
                  </a:lnTo>
                  <a:lnTo>
                    <a:pt x="50280" y="13424"/>
                  </a:lnTo>
                  <a:lnTo>
                    <a:pt x="25326" y="22717"/>
                  </a:lnTo>
                  <a:lnTo>
                    <a:pt x="14745" y="50927"/>
                  </a:lnTo>
                  <a:lnTo>
                    <a:pt x="23827" y="77702"/>
                  </a:lnTo>
                  <a:lnTo>
                    <a:pt x="50597" y="88265"/>
                  </a:lnTo>
                  <a:lnTo>
                    <a:pt x="78601" y="79743"/>
                  </a:lnTo>
                  <a:lnTo>
                    <a:pt x="78601" y="95136"/>
                  </a:lnTo>
                  <a:lnTo>
                    <a:pt x="50280" y="10168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112411" y="9607564"/>
              <a:ext cx="95136" cy="101689"/>
            </a:xfrm>
            <a:custGeom>
              <a:avLst/>
              <a:gdLst/>
              <a:ahLst/>
              <a:cxnLst/>
              <a:rect l="l" t="t" r="r" b="b"/>
              <a:pathLst>
                <a:path w="95136" h="101689">
                  <a:moveTo>
                    <a:pt x="14367" y="88281"/>
                  </a:moveTo>
                  <a:lnTo>
                    <a:pt x="0" y="50927"/>
                  </a:lnTo>
                  <a:lnTo>
                    <a:pt x="14413" y="13367"/>
                  </a:lnTo>
                  <a:lnTo>
                    <a:pt x="47651" y="13589"/>
                  </a:lnTo>
                  <a:lnTo>
                    <a:pt x="25972" y="21633"/>
                  </a:lnTo>
                  <a:lnTo>
                    <a:pt x="14733" y="50927"/>
                  </a:lnTo>
                  <a:lnTo>
                    <a:pt x="25952" y="80154"/>
                  </a:lnTo>
                  <a:lnTo>
                    <a:pt x="47486" y="88265"/>
                  </a:lnTo>
                  <a:lnTo>
                    <a:pt x="69227" y="80154"/>
                  </a:lnTo>
                  <a:lnTo>
                    <a:pt x="80404" y="50927"/>
                  </a:lnTo>
                  <a:lnTo>
                    <a:pt x="69247" y="21695"/>
                  </a:lnTo>
                  <a:lnTo>
                    <a:pt x="47651" y="13589"/>
                  </a:lnTo>
                  <a:lnTo>
                    <a:pt x="14413" y="13367"/>
                  </a:lnTo>
                  <a:lnTo>
                    <a:pt x="47486" y="0"/>
                  </a:lnTo>
                  <a:lnTo>
                    <a:pt x="80769" y="13424"/>
                  </a:lnTo>
                  <a:lnTo>
                    <a:pt x="95136" y="50927"/>
                  </a:lnTo>
                  <a:lnTo>
                    <a:pt x="80790" y="88224"/>
                  </a:lnTo>
                  <a:lnTo>
                    <a:pt x="47651" y="10168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230437" y="9685350"/>
              <a:ext cx="20791" cy="21285"/>
            </a:xfrm>
            <a:custGeom>
              <a:avLst/>
              <a:gdLst/>
              <a:ahLst/>
              <a:cxnLst/>
              <a:rect l="l" t="t" r="r" b="b"/>
              <a:pathLst>
                <a:path w="20791" h="21285">
                  <a:moveTo>
                    <a:pt x="1" y="21285"/>
                  </a:moveTo>
                  <a:lnTo>
                    <a:pt x="20790" y="21285"/>
                  </a:lnTo>
                  <a:lnTo>
                    <a:pt x="2079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263317" y="9577603"/>
              <a:ext cx="43562" cy="172581"/>
            </a:xfrm>
            <a:custGeom>
              <a:avLst/>
              <a:gdLst/>
              <a:ahLst/>
              <a:cxnLst/>
              <a:rect l="l" t="t" r="r" b="b"/>
              <a:pathLst>
                <a:path w="43562" h="172581">
                  <a:moveTo>
                    <a:pt x="26531" y="18009"/>
                  </a:moveTo>
                  <a:lnTo>
                    <a:pt x="26531" y="0"/>
                  </a:lnTo>
                  <a:lnTo>
                    <a:pt x="43562" y="0"/>
                  </a:lnTo>
                  <a:lnTo>
                    <a:pt x="43562" y="18009"/>
                  </a:lnTo>
                  <a:close/>
                </a:path>
                <a:path w="43562" h="172581">
                  <a:moveTo>
                    <a:pt x="1" y="168656"/>
                  </a:moveTo>
                  <a:lnTo>
                    <a:pt x="1322" y="155563"/>
                  </a:lnTo>
                  <a:lnTo>
                    <a:pt x="15889" y="159157"/>
                  </a:lnTo>
                  <a:lnTo>
                    <a:pt x="26201" y="153119"/>
                  </a:lnTo>
                  <a:lnTo>
                    <a:pt x="27674" y="142291"/>
                  </a:lnTo>
                  <a:lnTo>
                    <a:pt x="27674" y="32576"/>
                  </a:lnTo>
                  <a:lnTo>
                    <a:pt x="42419" y="32576"/>
                  </a:lnTo>
                  <a:lnTo>
                    <a:pt x="42419" y="140323"/>
                  </a:lnTo>
                  <a:lnTo>
                    <a:pt x="39245" y="160324"/>
                  </a:lnTo>
                  <a:lnTo>
                    <a:pt x="17032" y="17258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338797" y="9607564"/>
              <a:ext cx="89244" cy="142621"/>
            </a:xfrm>
            <a:custGeom>
              <a:avLst/>
              <a:gdLst/>
              <a:ahLst/>
              <a:cxnLst/>
              <a:rect l="l" t="t" r="r" b="b"/>
              <a:pathLst>
                <a:path w="89244" h="142621">
                  <a:moveTo>
                    <a:pt x="14568" y="86131"/>
                  </a:moveTo>
                  <a:lnTo>
                    <a:pt x="14568" y="15545"/>
                  </a:lnTo>
                  <a:lnTo>
                    <a:pt x="46165" y="0"/>
                  </a:lnTo>
                  <a:lnTo>
                    <a:pt x="44045" y="13589"/>
                  </a:lnTo>
                  <a:lnTo>
                    <a:pt x="24433" y="21018"/>
                  </a:lnTo>
                  <a:lnTo>
                    <a:pt x="13907" y="50927"/>
                  </a:lnTo>
                  <a:lnTo>
                    <a:pt x="24433" y="80769"/>
                  </a:lnTo>
                  <a:lnTo>
                    <a:pt x="44045" y="88265"/>
                  </a:lnTo>
                  <a:lnTo>
                    <a:pt x="68136" y="75797"/>
                  </a:lnTo>
                  <a:lnTo>
                    <a:pt x="74664" y="50927"/>
                  </a:lnTo>
                  <a:lnTo>
                    <a:pt x="68136" y="26057"/>
                  </a:lnTo>
                  <a:lnTo>
                    <a:pt x="44045" y="13589"/>
                  </a:lnTo>
                  <a:lnTo>
                    <a:pt x="46165" y="0"/>
                  </a:lnTo>
                  <a:lnTo>
                    <a:pt x="76920" y="13857"/>
                  </a:lnTo>
                  <a:lnTo>
                    <a:pt x="89244" y="50927"/>
                  </a:lnTo>
                  <a:lnTo>
                    <a:pt x="76920" y="87848"/>
                  </a:lnTo>
                  <a:lnTo>
                    <a:pt x="46165" y="101689"/>
                  </a:lnTo>
                  <a:close/>
                </a:path>
                <a:path w="89244" h="142621">
                  <a:moveTo>
                    <a:pt x="1" y="142621"/>
                  </a:moveTo>
                  <a:lnTo>
                    <a:pt x="1" y="2616"/>
                  </a:lnTo>
                  <a:lnTo>
                    <a:pt x="14568" y="2616"/>
                  </a:lnTo>
                  <a:lnTo>
                    <a:pt x="14568" y="15545"/>
                  </a:lnTo>
                  <a:lnTo>
                    <a:pt x="14568" y="86131"/>
                  </a:lnTo>
                  <a:lnTo>
                    <a:pt x="14568" y="14262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98" name="object 98"/>
          <p:cNvSpPr/>
          <p:nvPr/>
        </p:nvSpPr>
        <p:spPr>
          <a:xfrm>
            <a:off x="349952" y="8795005"/>
            <a:ext cx="6850799" cy="10795"/>
          </a:xfrm>
          <a:custGeom>
            <a:avLst/>
            <a:gdLst/>
            <a:ahLst/>
            <a:cxnLst/>
            <a:rect l="l" t="t" r="r" b="b"/>
            <a:pathLst>
              <a:path w="6850799" h="10795">
                <a:moveTo>
                  <a:pt x="5398" y="5397"/>
                </a:moveTo>
                <a:lnTo>
                  <a:pt x="6845402" y="5397"/>
                </a:lnTo>
                <a:close/>
              </a:path>
            </a:pathLst>
          </a:custGeom>
          <a:ln w="10795">
            <a:solidFill>
              <a:srgbClr val="231F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10AC2CD8-F168-4EB7-65F9-ED62FBB9D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49693"/>
              </p:ext>
            </p:extLst>
          </p:nvPr>
        </p:nvGraphicFramePr>
        <p:xfrm>
          <a:off x="122237" y="3588379"/>
          <a:ext cx="7100924" cy="5056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7478">
                  <a:extLst>
                    <a:ext uri="{9D8B030D-6E8A-4147-A177-3AD203B41FA5}">
                      <a16:colId xmlns:a16="http://schemas.microsoft.com/office/drawing/2014/main" val="4176672977"/>
                    </a:ext>
                  </a:extLst>
                </a:gridCol>
                <a:gridCol w="915275">
                  <a:extLst>
                    <a:ext uri="{9D8B030D-6E8A-4147-A177-3AD203B41FA5}">
                      <a16:colId xmlns:a16="http://schemas.microsoft.com/office/drawing/2014/main" val="3040297079"/>
                    </a:ext>
                  </a:extLst>
                </a:gridCol>
                <a:gridCol w="4888171">
                  <a:extLst>
                    <a:ext uri="{9D8B030D-6E8A-4147-A177-3AD203B41FA5}">
                      <a16:colId xmlns:a16="http://schemas.microsoft.com/office/drawing/2014/main" val="2541048092"/>
                    </a:ext>
                  </a:extLst>
                </a:gridCol>
              </a:tblGrid>
              <a:tr h="3571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商品コード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R3B 183C0 001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91218177"/>
                  </a:ext>
                </a:extLst>
              </a:tr>
              <a:tr h="3571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鉄筋探査機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904962501"/>
                  </a:ext>
                </a:extLst>
              </a:tr>
              <a:tr h="3571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メーカー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株式会社計測技術サービス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708203636"/>
                  </a:ext>
                </a:extLst>
              </a:tr>
              <a:tr h="3571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型式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鉄測　</a:t>
                      </a:r>
                      <a:r>
                        <a:rPr 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EM-01A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22390232"/>
                  </a:ext>
                </a:extLst>
              </a:tr>
              <a:tr h="38568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測定方式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電磁誘導方式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73277898"/>
                  </a:ext>
                </a:extLst>
              </a:tr>
              <a:tr h="35711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メモリ容量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最大</a:t>
                      </a:r>
                      <a:r>
                        <a:rPr lang="en-US" altLang="ja-JP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13,000</a:t>
                      </a:r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点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193590149"/>
                  </a:ext>
                </a:extLst>
              </a:tr>
              <a:tr h="3571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電源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</a:t>
                      </a:r>
                      <a:r>
                        <a:rPr lang="en-US" altLang="zh-TW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zh-TW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乾電池</a:t>
                      </a:r>
                      <a:r>
                        <a:rPr lang="en-US" altLang="zh-TW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×6</a:t>
                      </a:r>
                      <a:r>
                        <a:rPr lang="zh-TW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95152533"/>
                  </a:ext>
                </a:extLst>
              </a:tr>
              <a:tr h="3571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電池寿命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時間以上（アルカリ乾電池使用時）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63461632"/>
                  </a:ext>
                </a:extLst>
              </a:tr>
              <a:tr h="357117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使用温度・湿度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r>
                        <a:rPr lang="en-US" altLang="ja-JP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50℃</a:t>
                      </a:r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％以下　結露なきこと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32085982"/>
                  </a:ext>
                </a:extLst>
              </a:tr>
              <a:tr h="371402">
                <a:tc gridSpan="2"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保護等級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IPX4（</a:t>
                      </a:r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防雨型）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56010273"/>
                  </a:ext>
                </a:extLst>
              </a:tr>
              <a:tr h="3571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寸法</a:t>
                      </a:r>
                      <a:r>
                        <a:rPr lang="en-US" altLang="ja-JP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W×D×H)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本体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222×65×132</a:t>
                      </a:r>
                      <a:r>
                        <a:rPr 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ｍｍ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80101890"/>
                  </a:ext>
                </a:extLst>
              </a:tr>
              <a:tr h="35711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プローブ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110×25×45</a:t>
                      </a:r>
                      <a:r>
                        <a:rPr 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ｍｍ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39220307"/>
                  </a:ext>
                </a:extLst>
              </a:tr>
              <a:tr h="3571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質量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本体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730</a:t>
                      </a:r>
                      <a:r>
                        <a:rPr 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ｇ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55997883"/>
                  </a:ext>
                </a:extLst>
              </a:tr>
              <a:tr h="3714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プローブ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</a:t>
                      </a:r>
                      <a:r>
                        <a:rPr lang="en-US" sz="1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ｇ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35495859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3DF185D-79A4-DE98-B127-A5EC349F6994}"/>
              </a:ext>
            </a:extLst>
          </p:cNvPr>
          <p:cNvSpPr txBox="1"/>
          <p:nvPr/>
        </p:nvSpPr>
        <p:spPr>
          <a:xfrm>
            <a:off x="121629" y="2931406"/>
            <a:ext cx="2138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400" dirty="0"/>
              <a:t>仕様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BFFA0F5-7553-AD86-6F45-1377CF28A418}"/>
              </a:ext>
            </a:extLst>
          </p:cNvPr>
          <p:cNvCxnSpPr>
            <a:cxnSpLocks/>
          </p:cNvCxnSpPr>
          <p:nvPr/>
        </p:nvCxnSpPr>
        <p:spPr>
          <a:xfrm>
            <a:off x="104351" y="3438762"/>
            <a:ext cx="339883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AB94386-D9A9-5AA5-1568-2CED7A878329}"/>
              </a:ext>
            </a:extLst>
          </p:cNvPr>
          <p:cNvSpPr txBox="1"/>
          <p:nvPr/>
        </p:nvSpPr>
        <p:spPr>
          <a:xfrm>
            <a:off x="48890" y="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付属品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44629DA-BAD5-0579-685A-22C6E0BE7631}"/>
              </a:ext>
            </a:extLst>
          </p:cNvPr>
          <p:cNvCxnSpPr>
            <a:cxnSpLocks/>
          </p:cNvCxnSpPr>
          <p:nvPr/>
        </p:nvCxnSpPr>
        <p:spPr>
          <a:xfrm>
            <a:off x="120859" y="461665"/>
            <a:ext cx="339883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9272315-6E8F-64FF-4C66-013E7DC5C187}"/>
              </a:ext>
            </a:extLst>
          </p:cNvPr>
          <p:cNvSpPr txBox="1"/>
          <p:nvPr/>
        </p:nvSpPr>
        <p:spPr>
          <a:xfrm>
            <a:off x="198437" y="773906"/>
            <a:ext cx="70023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/>
              <a:t>プローブ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/>
              <a:t>信号ケーブル</a:t>
            </a:r>
            <a:r>
              <a:rPr kumimoji="1" lang="en-US" altLang="ja-JP" dirty="0"/>
              <a:t>1.6</a:t>
            </a:r>
            <a:r>
              <a:rPr kumimoji="1" lang="ja-JP" altLang="en-US" dirty="0"/>
              <a:t>ｍ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/>
              <a:t>USB</a:t>
            </a:r>
            <a:r>
              <a:rPr lang="ja-JP" altLang="en-US" dirty="0"/>
              <a:t>ケーブル</a:t>
            </a:r>
            <a:r>
              <a:rPr lang="en-US" altLang="ja-JP" dirty="0"/>
              <a:t>1.6</a:t>
            </a:r>
            <a:r>
              <a:rPr lang="ja-JP" altLang="en-US" dirty="0"/>
              <a:t>ｍ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/>
              <a:t>本体ソフトケース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ネックストラップ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/>
              <a:t>単</a:t>
            </a:r>
            <a:r>
              <a:rPr kumimoji="1" lang="en-US" altLang="ja-JP" dirty="0"/>
              <a:t>3</a:t>
            </a:r>
            <a:r>
              <a:rPr kumimoji="1" lang="ja-JP" altLang="en-US" dirty="0"/>
              <a:t>形アルカリ乾電池</a:t>
            </a:r>
            <a:r>
              <a:rPr kumimoji="1" lang="en-US" altLang="ja-JP" dirty="0"/>
              <a:t>×6</a:t>
            </a:r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9CD73D8-FA79-C3B0-2E6E-9B3DA67F3CB3}"/>
              </a:ext>
            </a:extLst>
          </p:cNvPr>
          <p:cNvSpPr txBox="1"/>
          <p:nvPr/>
        </p:nvSpPr>
        <p:spPr>
          <a:xfrm>
            <a:off x="3339566" y="728501"/>
            <a:ext cx="39005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/>
              <a:t>収納ケース</a:t>
            </a:r>
            <a:endParaRPr lang="en-US" altLang="ja-JP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/>
              <a:t>鉄測　取扱説明書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らくらく操作マニュアル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/>
              <a:t>鉄測データリンカ　取扱説明書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/>
              <a:t>ソフトのご案内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弊社検査成績書</a:t>
            </a:r>
            <a:endParaRPr kumimoji="1" lang="ja-JP" altLang="en-US" dirty="0"/>
          </a:p>
        </p:txBody>
      </p:sp>
      <p:pic>
        <p:nvPicPr>
          <p:cNvPr id="22" name="図 21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7E5BEC6-D4AB-0B90-4991-E2D196B71C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054" y="8922156"/>
            <a:ext cx="1130810" cy="11308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766</TotalTime>
  <Words>212</Words>
  <Application>Microsoft Office PowerPoint</Application>
  <PresentationFormat>ユーザー設定</PresentationFormat>
  <Paragraphs>63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HGP創英角ｺﾞｼｯｸUB</vt:lpstr>
      <vt:lpstr>Meiryo UI</vt:lpstr>
      <vt:lpstr>ＭＳ Ｐゴシック</vt:lpstr>
      <vt:lpstr>游ゴシック</vt:lpstr>
      <vt:lpstr>Arial</vt:lpstr>
      <vt:lpstr>Wingdings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米田 香澄</dc:creator>
  <cp:lastModifiedBy>米田 香澄</cp:lastModifiedBy>
  <cp:revision>33</cp:revision>
  <dcterms:created xsi:type="dcterms:W3CDTF">2023-10-24T00:56:04Z</dcterms:created>
  <dcterms:modified xsi:type="dcterms:W3CDTF">2025-06-30T05:29:26Z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2023-10-24T00:00:00Z</vt:filetime>
  </property>
  <property fmtid="{D5CDD505-2E9C-101B-9397-08002B2CF9AE}" pid="3" name="LastSaved">
    <vt:filetime>2023-10-24T00:00:00Z</vt:filetime>
  </property>
</Properties>
</file>